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45"/>
  </p:notesMasterIdLst>
  <p:handoutMasterIdLst>
    <p:handoutMasterId r:id="rId46"/>
  </p:handoutMasterIdLst>
  <p:sldIdLst>
    <p:sldId id="294" r:id="rId5"/>
    <p:sldId id="306" r:id="rId6"/>
    <p:sldId id="347" r:id="rId7"/>
    <p:sldId id="346" r:id="rId8"/>
    <p:sldId id="307" r:id="rId9"/>
    <p:sldId id="309" r:id="rId10"/>
    <p:sldId id="310" r:id="rId11"/>
    <p:sldId id="311" r:id="rId12"/>
    <p:sldId id="313" r:id="rId13"/>
    <p:sldId id="312" r:id="rId14"/>
    <p:sldId id="314" r:id="rId15"/>
    <p:sldId id="336" r:id="rId16"/>
    <p:sldId id="315" r:id="rId17"/>
    <p:sldId id="317" r:id="rId18"/>
    <p:sldId id="329" r:id="rId19"/>
    <p:sldId id="318" r:id="rId20"/>
    <p:sldId id="319" r:id="rId21"/>
    <p:sldId id="322" r:id="rId22"/>
    <p:sldId id="316" r:id="rId23"/>
    <p:sldId id="324" r:id="rId24"/>
    <p:sldId id="323" r:id="rId25"/>
    <p:sldId id="320" r:id="rId26"/>
    <p:sldId id="321" r:id="rId27"/>
    <p:sldId id="327" r:id="rId28"/>
    <p:sldId id="326" r:id="rId29"/>
    <p:sldId id="328" r:id="rId30"/>
    <p:sldId id="330" r:id="rId31"/>
    <p:sldId id="332" r:id="rId32"/>
    <p:sldId id="333" r:id="rId33"/>
    <p:sldId id="334" r:id="rId34"/>
    <p:sldId id="335" r:id="rId35"/>
    <p:sldId id="337" r:id="rId36"/>
    <p:sldId id="338" r:id="rId37"/>
    <p:sldId id="339" r:id="rId38"/>
    <p:sldId id="340" r:id="rId39"/>
    <p:sldId id="341" r:id="rId40"/>
    <p:sldId id="342" r:id="rId41"/>
    <p:sldId id="343" r:id="rId42"/>
    <p:sldId id="344" r:id="rId43"/>
    <p:sldId id="345" r:id="rId44"/>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p:defaultTextStyle>
  <p:extLst>
    <p:ext uri="{EFAFB233-063F-42B5-8137-9DF3F51BA10A}">
      <p15:sldGuideLst xmlns:p15="http://schemas.microsoft.com/office/powerpoint/2012/main">
        <p15:guide id="1" orient="horz" pos="3107">
          <p15:clr>
            <a:srgbClr val="A4A3A4"/>
          </p15:clr>
        </p15:guide>
        <p15:guide id="2" orient="horz" pos="1274">
          <p15:clr>
            <a:srgbClr val="A4A3A4"/>
          </p15:clr>
        </p15:guide>
        <p15:guide id="3" orient="horz" pos="114">
          <p15:clr>
            <a:srgbClr val="A4A3A4"/>
          </p15:clr>
        </p15:guide>
        <p15:guide id="4" orient="horz" pos="2093">
          <p15:clr>
            <a:srgbClr val="A4A3A4"/>
          </p15:clr>
        </p15:guide>
        <p15:guide id="5" orient="horz" pos="453">
          <p15:clr>
            <a:srgbClr val="A4A3A4"/>
          </p15:clr>
        </p15:guide>
        <p15:guide id="6" orient="horz" pos="3001">
          <p15:clr>
            <a:srgbClr val="A4A3A4"/>
          </p15:clr>
        </p15:guide>
        <p15:guide id="7" pos="5616">
          <p15:clr>
            <a:srgbClr val="A4A3A4"/>
          </p15:clr>
        </p15:guide>
        <p15:guide id="8" pos="136">
          <p15:clr>
            <a:srgbClr val="A4A3A4"/>
          </p15:clr>
        </p15:guide>
        <p15:guide id="9" pos="589">
          <p15:clr>
            <a:srgbClr val="A4A3A4"/>
          </p15:clr>
        </p15:guide>
        <p15:guide id="10" pos="4453">
          <p15:clr>
            <a:srgbClr val="A4A3A4"/>
          </p15:clr>
        </p15:guide>
        <p15:guide id="11" pos="5163">
          <p15:clr>
            <a:srgbClr val="A4A3A4"/>
          </p15:clr>
        </p15:guide>
        <p15:guide id="12" pos="46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66A"/>
    <a:srgbClr val="505050"/>
    <a:srgbClr val="97D7EB"/>
    <a:srgbClr val="98D7EA"/>
    <a:srgbClr val="98D7EB"/>
    <a:srgbClr val="50504E"/>
    <a:srgbClr val="4E4E4E"/>
    <a:srgbClr val="404040"/>
    <a:srgbClr val="004C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E3B8E5-8143-4524-AE50-905945DBE56A}" v="85" dt="2025-01-26T02:10:20.12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59" autoAdjust="0"/>
    <p:restoredTop sz="94663"/>
  </p:normalViewPr>
  <p:slideViewPr>
    <p:cSldViewPr snapToGrid="0" snapToObjects="1" showGuides="1">
      <p:cViewPr varScale="1">
        <p:scale>
          <a:sx n="146" d="100"/>
          <a:sy n="146" d="100"/>
        </p:scale>
        <p:origin x="456" y="108"/>
      </p:cViewPr>
      <p:guideLst>
        <p:guide orient="horz" pos="3107"/>
        <p:guide orient="horz" pos="1274"/>
        <p:guide orient="horz" pos="114"/>
        <p:guide orient="horz" pos="2093"/>
        <p:guide orient="horz" pos="453"/>
        <p:guide orient="horz" pos="3001"/>
        <p:guide pos="5616"/>
        <p:guide pos="136"/>
        <p:guide pos="589"/>
        <p:guide pos="4453"/>
        <p:guide pos="5163"/>
        <p:guide pos="4632"/>
      </p:guideLst>
    </p:cSldViewPr>
  </p:slideViewPr>
  <p:notesTextViewPr>
    <p:cViewPr>
      <p:scale>
        <a:sx n="100" d="100"/>
        <a:sy n="100" d="100"/>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C. Watts" userId="7d937d13-9e97-443b-9325-2a2aadedf478" providerId="ADAL" clId="{B1E3B8E5-8143-4524-AE50-905945DBE56A}"/>
    <pc:docChg chg="undo redo custSel addSld delSld modSld sldOrd">
      <pc:chgData name="Adam C. Watts" userId="7d937d13-9e97-443b-9325-2a2aadedf478" providerId="ADAL" clId="{B1E3B8E5-8143-4524-AE50-905945DBE56A}" dt="2025-01-26T02:16:17.474" v="8361" actId="729"/>
      <pc:docMkLst>
        <pc:docMk/>
      </pc:docMkLst>
      <pc:sldChg chg="del">
        <pc:chgData name="Adam C. Watts" userId="7d937d13-9e97-443b-9325-2a2aadedf478" providerId="ADAL" clId="{B1E3B8E5-8143-4524-AE50-905945DBE56A}" dt="2025-01-14T18:01:40.678" v="1415" actId="47"/>
        <pc:sldMkLst>
          <pc:docMk/>
          <pc:sldMk cId="2653766265" sldId="300"/>
        </pc:sldMkLst>
      </pc:sldChg>
      <pc:sldChg chg="addSp delSp modSp mod">
        <pc:chgData name="Adam C. Watts" userId="7d937d13-9e97-443b-9325-2a2aadedf478" providerId="ADAL" clId="{B1E3B8E5-8143-4524-AE50-905945DBE56A}" dt="2025-01-26T01:29:42.192" v="7492" actId="20577"/>
        <pc:sldMkLst>
          <pc:docMk/>
          <pc:sldMk cId="1950673811" sldId="306"/>
        </pc:sldMkLst>
        <pc:spChg chg="add mod">
          <ac:chgData name="Adam C. Watts" userId="7d937d13-9e97-443b-9325-2a2aadedf478" providerId="ADAL" clId="{B1E3B8E5-8143-4524-AE50-905945DBE56A}" dt="2025-01-26T01:26:51.512" v="7453"/>
          <ac:spMkLst>
            <pc:docMk/>
            <pc:sldMk cId="1950673811" sldId="306"/>
            <ac:spMk id="2" creationId="{CE473A00-BB03-DB40-7102-82C72668E6F9}"/>
          </ac:spMkLst>
        </pc:spChg>
        <pc:spChg chg="mod">
          <ac:chgData name="Adam C. Watts" userId="7d937d13-9e97-443b-9325-2a2aadedf478" providerId="ADAL" clId="{B1E3B8E5-8143-4524-AE50-905945DBE56A}" dt="2025-01-26T01:29:42.192" v="7492" actId="20577"/>
          <ac:spMkLst>
            <pc:docMk/>
            <pc:sldMk cId="1950673811" sldId="306"/>
            <ac:spMk id="3" creationId="{5BF87588-60D0-03F2-B772-A259033715DC}"/>
          </ac:spMkLst>
        </pc:spChg>
        <pc:spChg chg="del mod">
          <ac:chgData name="Adam C. Watts" userId="7d937d13-9e97-443b-9325-2a2aadedf478" providerId="ADAL" clId="{B1E3B8E5-8143-4524-AE50-905945DBE56A}" dt="2025-01-26T01:26:54.464" v="7454" actId="478"/>
          <ac:spMkLst>
            <pc:docMk/>
            <pc:sldMk cId="1950673811" sldId="306"/>
            <ac:spMk id="7" creationId="{42B9C5A6-2D72-0452-9820-A8C729F39D1A}"/>
          </ac:spMkLst>
        </pc:spChg>
        <pc:spChg chg="add del mod">
          <ac:chgData name="Adam C. Watts" userId="7d937d13-9e97-443b-9325-2a2aadedf478" providerId="ADAL" clId="{B1E3B8E5-8143-4524-AE50-905945DBE56A}" dt="2025-01-26T01:26:56.262" v="7455" actId="478"/>
          <ac:spMkLst>
            <pc:docMk/>
            <pc:sldMk cId="1950673811" sldId="306"/>
            <ac:spMk id="10" creationId="{FF65ADA8-4822-D0D8-1F8C-A6F3592728BB}"/>
          </ac:spMkLst>
        </pc:spChg>
        <pc:spChg chg="add mod">
          <ac:chgData name="Adam C. Watts" userId="7d937d13-9e97-443b-9325-2a2aadedf478" providerId="ADAL" clId="{B1E3B8E5-8143-4524-AE50-905945DBE56A}" dt="2025-01-26T01:28:05.902" v="7463" actId="14100"/>
          <ac:spMkLst>
            <pc:docMk/>
            <pc:sldMk cId="1950673811" sldId="306"/>
            <ac:spMk id="11" creationId="{50C3FCA9-0109-2349-A68D-F51D1B6403D1}"/>
          </ac:spMkLst>
        </pc:spChg>
        <pc:spChg chg="add del mod">
          <ac:chgData name="Adam C. Watts" userId="7d937d13-9e97-443b-9325-2a2aadedf478" providerId="ADAL" clId="{B1E3B8E5-8143-4524-AE50-905945DBE56A}" dt="2025-01-26T01:29:22.291" v="7477" actId="478"/>
          <ac:spMkLst>
            <pc:docMk/>
            <pc:sldMk cId="1950673811" sldId="306"/>
            <ac:spMk id="12" creationId="{EA35E206-53D3-5013-7BB6-24CCB2BC401D}"/>
          </ac:spMkLst>
        </pc:spChg>
        <pc:picChg chg="del">
          <ac:chgData name="Adam C. Watts" userId="7d937d13-9e97-443b-9325-2a2aadedf478" providerId="ADAL" clId="{B1E3B8E5-8143-4524-AE50-905945DBE56A}" dt="2025-01-26T01:26:36.024" v="7452" actId="478"/>
          <ac:picMkLst>
            <pc:docMk/>
            <pc:sldMk cId="1950673811" sldId="306"/>
            <ac:picMk id="8" creationId="{4BA58C70-062A-9FEE-3A34-C43DB193F5E5}"/>
          </ac:picMkLst>
        </pc:picChg>
      </pc:sldChg>
      <pc:sldChg chg="addSp modSp mod">
        <pc:chgData name="Adam C. Watts" userId="7d937d13-9e97-443b-9325-2a2aadedf478" providerId="ADAL" clId="{B1E3B8E5-8143-4524-AE50-905945DBE56A}" dt="2025-01-26T01:54:34.822" v="7692" actId="1076"/>
        <pc:sldMkLst>
          <pc:docMk/>
          <pc:sldMk cId="1682543576" sldId="309"/>
        </pc:sldMkLst>
        <pc:picChg chg="add mod">
          <ac:chgData name="Adam C. Watts" userId="7d937d13-9e97-443b-9325-2a2aadedf478" providerId="ADAL" clId="{B1E3B8E5-8143-4524-AE50-905945DBE56A}" dt="2025-01-26T01:54:34.822" v="7692" actId="1076"/>
          <ac:picMkLst>
            <pc:docMk/>
            <pc:sldMk cId="1682543576" sldId="309"/>
            <ac:picMk id="8" creationId="{8DE5B701-BC65-6412-D997-7D7462036CD0}"/>
          </ac:picMkLst>
        </pc:picChg>
      </pc:sldChg>
      <pc:sldChg chg="modSp mod">
        <pc:chgData name="Adam C. Watts" userId="7d937d13-9e97-443b-9325-2a2aadedf478" providerId="ADAL" clId="{B1E3B8E5-8143-4524-AE50-905945DBE56A}" dt="2025-01-26T01:58:19.137" v="7710" actId="114"/>
        <pc:sldMkLst>
          <pc:docMk/>
          <pc:sldMk cId="1868907953" sldId="311"/>
        </pc:sldMkLst>
        <pc:spChg chg="mod">
          <ac:chgData name="Adam C. Watts" userId="7d937d13-9e97-443b-9325-2a2aadedf478" providerId="ADAL" clId="{B1E3B8E5-8143-4524-AE50-905945DBE56A}" dt="2025-01-26T01:58:19.137" v="7710" actId="114"/>
          <ac:spMkLst>
            <pc:docMk/>
            <pc:sldMk cId="1868907953" sldId="311"/>
            <ac:spMk id="2" creationId="{5299B48E-3785-2699-2401-A112451DFCED}"/>
          </ac:spMkLst>
        </pc:spChg>
        <pc:spChg chg="mod">
          <ac:chgData name="Adam C. Watts" userId="7d937d13-9e97-443b-9325-2a2aadedf478" providerId="ADAL" clId="{B1E3B8E5-8143-4524-AE50-905945DBE56A}" dt="2025-01-26T01:58:09.957" v="7707" actId="20577"/>
          <ac:spMkLst>
            <pc:docMk/>
            <pc:sldMk cId="1868907953" sldId="311"/>
            <ac:spMk id="3" creationId="{B706FDA0-4054-2C1F-9B22-1013826209F6}"/>
          </ac:spMkLst>
        </pc:spChg>
      </pc:sldChg>
      <pc:sldChg chg="modSp mod">
        <pc:chgData name="Adam C. Watts" userId="7d937d13-9e97-443b-9325-2a2aadedf478" providerId="ADAL" clId="{B1E3B8E5-8143-4524-AE50-905945DBE56A}" dt="2025-01-15T22:50:57.992" v="6430" actId="12"/>
        <pc:sldMkLst>
          <pc:docMk/>
          <pc:sldMk cId="2457426122" sldId="312"/>
        </pc:sldMkLst>
        <pc:spChg chg="mod">
          <ac:chgData name="Adam C. Watts" userId="7d937d13-9e97-443b-9325-2a2aadedf478" providerId="ADAL" clId="{B1E3B8E5-8143-4524-AE50-905945DBE56A}" dt="2025-01-15T22:50:57.992" v="6430" actId="12"/>
          <ac:spMkLst>
            <pc:docMk/>
            <pc:sldMk cId="2457426122" sldId="312"/>
            <ac:spMk id="2" creationId="{BA366BF8-924C-1C4C-AD79-17F9CF575281}"/>
          </ac:spMkLst>
        </pc:spChg>
      </pc:sldChg>
      <pc:sldChg chg="modSp mod">
        <pc:chgData name="Adam C. Watts" userId="7d937d13-9e97-443b-9325-2a2aadedf478" providerId="ADAL" clId="{B1E3B8E5-8143-4524-AE50-905945DBE56A}" dt="2025-01-15T22:51:03.886" v="6431" actId="12"/>
        <pc:sldMkLst>
          <pc:docMk/>
          <pc:sldMk cId="1541030699" sldId="313"/>
        </pc:sldMkLst>
        <pc:spChg chg="mod">
          <ac:chgData name="Adam C. Watts" userId="7d937d13-9e97-443b-9325-2a2aadedf478" providerId="ADAL" clId="{B1E3B8E5-8143-4524-AE50-905945DBE56A}" dt="2025-01-15T22:51:03.886" v="6431" actId="12"/>
          <ac:spMkLst>
            <pc:docMk/>
            <pc:sldMk cId="1541030699" sldId="313"/>
            <ac:spMk id="2" creationId="{50D34149-7787-FBB6-92BB-7F1991454D4B}"/>
          </ac:spMkLst>
        </pc:spChg>
      </pc:sldChg>
      <pc:sldChg chg="modSp mod">
        <pc:chgData name="Adam C. Watts" userId="7d937d13-9e97-443b-9325-2a2aadedf478" providerId="ADAL" clId="{B1E3B8E5-8143-4524-AE50-905945DBE56A}" dt="2025-01-15T22:51:42.637" v="6440" actId="20577"/>
        <pc:sldMkLst>
          <pc:docMk/>
          <pc:sldMk cId="1406853772" sldId="314"/>
        </pc:sldMkLst>
        <pc:spChg chg="mod">
          <ac:chgData name="Adam C. Watts" userId="7d937d13-9e97-443b-9325-2a2aadedf478" providerId="ADAL" clId="{B1E3B8E5-8143-4524-AE50-905945DBE56A}" dt="2025-01-15T22:51:42.637" v="6440" actId="20577"/>
          <ac:spMkLst>
            <pc:docMk/>
            <pc:sldMk cId="1406853772" sldId="314"/>
            <ac:spMk id="2" creationId="{77097C27-C154-D48A-95DF-31079898B8D9}"/>
          </ac:spMkLst>
        </pc:spChg>
      </pc:sldChg>
      <pc:sldChg chg="ord">
        <pc:chgData name="Adam C. Watts" userId="7d937d13-9e97-443b-9325-2a2aadedf478" providerId="ADAL" clId="{B1E3B8E5-8143-4524-AE50-905945DBE56A}" dt="2025-01-14T19:49:06.331" v="1802"/>
        <pc:sldMkLst>
          <pc:docMk/>
          <pc:sldMk cId="2576898074" sldId="316"/>
        </pc:sldMkLst>
      </pc:sldChg>
      <pc:sldChg chg="ord">
        <pc:chgData name="Adam C. Watts" userId="7d937d13-9e97-443b-9325-2a2aadedf478" providerId="ADAL" clId="{B1E3B8E5-8143-4524-AE50-905945DBE56A}" dt="2025-01-14T19:42:58.020" v="1763"/>
        <pc:sldMkLst>
          <pc:docMk/>
          <pc:sldMk cId="1145008676" sldId="318"/>
        </pc:sldMkLst>
      </pc:sldChg>
      <pc:sldChg chg="modSp mod ord">
        <pc:chgData name="Adam C. Watts" userId="7d937d13-9e97-443b-9325-2a2aadedf478" providerId="ADAL" clId="{B1E3B8E5-8143-4524-AE50-905945DBE56A}" dt="2025-01-14T19:42:58.020" v="1763"/>
        <pc:sldMkLst>
          <pc:docMk/>
          <pc:sldMk cId="2565711712" sldId="319"/>
        </pc:sldMkLst>
        <pc:spChg chg="mod">
          <ac:chgData name="Adam C. Watts" userId="7d937d13-9e97-443b-9325-2a2aadedf478" providerId="ADAL" clId="{B1E3B8E5-8143-4524-AE50-905945DBE56A}" dt="2025-01-14T18:02:30.428" v="1418" actId="113"/>
          <ac:spMkLst>
            <pc:docMk/>
            <pc:sldMk cId="2565711712" sldId="319"/>
            <ac:spMk id="7" creationId="{A09F1BFE-65BE-6814-E5D0-83B90FDB6C01}"/>
          </ac:spMkLst>
        </pc:spChg>
      </pc:sldChg>
      <pc:sldChg chg="addSp delSp modSp add mod">
        <pc:chgData name="Adam C. Watts" userId="7d937d13-9e97-443b-9325-2a2aadedf478" providerId="ADAL" clId="{B1E3B8E5-8143-4524-AE50-905945DBE56A}" dt="2025-01-14T19:28:33.149" v="1505" actId="1076"/>
        <pc:sldMkLst>
          <pc:docMk/>
          <pc:sldMk cId="2464005944" sldId="322"/>
        </pc:sldMkLst>
        <pc:spChg chg="mod">
          <ac:chgData name="Adam C. Watts" userId="7d937d13-9e97-443b-9325-2a2aadedf478" providerId="ADAL" clId="{B1E3B8E5-8143-4524-AE50-905945DBE56A}" dt="2025-01-07T17:20:14.546" v="33" actId="20577"/>
          <ac:spMkLst>
            <pc:docMk/>
            <pc:sldMk cId="2464005944" sldId="322"/>
            <ac:spMk id="3" creationId="{B70ADC08-F342-F1BA-A84E-A8475BA51282}"/>
          </ac:spMkLst>
        </pc:spChg>
        <pc:spChg chg="add mod">
          <ac:chgData name="Adam C. Watts" userId="7d937d13-9e97-443b-9325-2a2aadedf478" providerId="ADAL" clId="{B1E3B8E5-8143-4524-AE50-905945DBE56A}" dt="2025-01-14T19:25:28.513" v="1424" actId="14100"/>
          <ac:spMkLst>
            <pc:docMk/>
            <pc:sldMk cId="2464005944" sldId="322"/>
            <ac:spMk id="9" creationId="{006B04D3-0772-ED25-63D4-D5F0A388CCBC}"/>
          </ac:spMkLst>
        </pc:spChg>
        <pc:spChg chg="mod">
          <ac:chgData name="Adam C. Watts" userId="7d937d13-9e97-443b-9325-2a2aadedf478" providerId="ADAL" clId="{B1E3B8E5-8143-4524-AE50-905945DBE56A}" dt="2025-01-14T19:00:42.320" v="1420" actId="1076"/>
          <ac:spMkLst>
            <pc:docMk/>
            <pc:sldMk cId="2464005944" sldId="322"/>
            <ac:spMk id="12" creationId="{31D53B55-85F0-D67F-FCEC-C36DB6F691D1}"/>
          </ac:spMkLst>
        </pc:spChg>
        <pc:spChg chg="add del mod">
          <ac:chgData name="Adam C. Watts" userId="7d937d13-9e97-443b-9325-2a2aadedf478" providerId="ADAL" clId="{B1E3B8E5-8143-4524-AE50-905945DBE56A}" dt="2025-01-14T19:00:42.320" v="1420" actId="1076"/>
          <ac:spMkLst>
            <pc:docMk/>
            <pc:sldMk cId="2464005944" sldId="322"/>
            <ac:spMk id="15" creationId="{46962D4A-2237-D31B-6906-962AA9BC6685}"/>
          </ac:spMkLst>
        </pc:spChg>
        <pc:spChg chg="add mod">
          <ac:chgData name="Adam C. Watts" userId="7d937d13-9e97-443b-9325-2a2aadedf478" providerId="ADAL" clId="{B1E3B8E5-8143-4524-AE50-905945DBE56A}" dt="2025-01-14T19:28:16.299" v="1503" actId="1076"/>
          <ac:spMkLst>
            <pc:docMk/>
            <pc:sldMk cId="2464005944" sldId="322"/>
            <ac:spMk id="21" creationId="{8E66AF5C-9AB1-A569-9250-A4DAB9097B9F}"/>
          </ac:spMkLst>
        </pc:spChg>
        <pc:spChg chg="add mod">
          <ac:chgData name="Adam C. Watts" userId="7d937d13-9e97-443b-9325-2a2aadedf478" providerId="ADAL" clId="{B1E3B8E5-8143-4524-AE50-905945DBE56A}" dt="2025-01-14T19:00:53.012" v="1421" actId="1076"/>
          <ac:spMkLst>
            <pc:docMk/>
            <pc:sldMk cId="2464005944" sldId="322"/>
            <ac:spMk id="27" creationId="{A095DD01-534C-B689-419F-D17163BCEE17}"/>
          </ac:spMkLst>
        </pc:spChg>
        <pc:spChg chg="add mod">
          <ac:chgData name="Adam C. Watts" userId="7d937d13-9e97-443b-9325-2a2aadedf478" providerId="ADAL" clId="{B1E3B8E5-8143-4524-AE50-905945DBE56A}" dt="2025-01-14T19:00:53.012" v="1421" actId="1076"/>
          <ac:spMkLst>
            <pc:docMk/>
            <pc:sldMk cId="2464005944" sldId="322"/>
            <ac:spMk id="33" creationId="{E616DAC0-2889-BD6B-DAC2-2DFF0C99ACA0}"/>
          </ac:spMkLst>
        </pc:spChg>
        <pc:spChg chg="add mod">
          <ac:chgData name="Adam C. Watts" userId="7d937d13-9e97-443b-9325-2a2aadedf478" providerId="ADAL" clId="{B1E3B8E5-8143-4524-AE50-905945DBE56A}" dt="2025-01-14T19:25:44.013" v="1425" actId="1076"/>
          <ac:spMkLst>
            <pc:docMk/>
            <pc:sldMk cId="2464005944" sldId="322"/>
            <ac:spMk id="37" creationId="{DAA46469-0AF4-49F3-23AE-5BE6392ED5AE}"/>
          </ac:spMkLst>
        </pc:spChg>
        <pc:spChg chg="add mod">
          <ac:chgData name="Adam C. Watts" userId="7d937d13-9e97-443b-9325-2a2aadedf478" providerId="ADAL" clId="{B1E3B8E5-8143-4524-AE50-905945DBE56A}" dt="2025-01-14T19:25:44.013" v="1425" actId="1076"/>
          <ac:spMkLst>
            <pc:docMk/>
            <pc:sldMk cId="2464005944" sldId="322"/>
            <ac:spMk id="42" creationId="{45E949E8-FD80-3CE3-37BD-674E79F208BA}"/>
          </ac:spMkLst>
        </pc:spChg>
        <pc:spChg chg="add mod">
          <ac:chgData name="Adam C. Watts" userId="7d937d13-9e97-443b-9325-2a2aadedf478" providerId="ADAL" clId="{B1E3B8E5-8143-4524-AE50-905945DBE56A}" dt="2025-01-14T19:26:33.455" v="1494" actId="1076"/>
          <ac:spMkLst>
            <pc:docMk/>
            <pc:sldMk cId="2464005944" sldId="322"/>
            <ac:spMk id="47" creationId="{240E8436-85CB-D231-65CD-A5605FE20A29}"/>
          </ac:spMkLst>
        </pc:spChg>
        <pc:picChg chg="add mod">
          <ac:chgData name="Adam C. Watts" userId="7d937d13-9e97-443b-9325-2a2aadedf478" providerId="ADAL" clId="{B1E3B8E5-8143-4524-AE50-905945DBE56A}" dt="2025-01-14T19:00:42.320" v="1420" actId="1076"/>
          <ac:picMkLst>
            <pc:docMk/>
            <pc:sldMk cId="2464005944" sldId="322"/>
            <ac:picMk id="11" creationId="{68AF61E9-5B24-BCEE-4708-21266DE39399}"/>
          </ac:picMkLst>
        </pc:picChg>
        <pc:picChg chg="add mod">
          <ac:chgData name="Adam C. Watts" userId="7d937d13-9e97-443b-9325-2a2aadedf478" providerId="ADAL" clId="{B1E3B8E5-8143-4524-AE50-905945DBE56A}" dt="2025-01-14T19:00:42.320" v="1420" actId="1076"/>
          <ac:picMkLst>
            <pc:docMk/>
            <pc:sldMk cId="2464005944" sldId="322"/>
            <ac:picMk id="14" creationId="{3D202375-CD8E-9749-90D4-94ABCD70A813}"/>
          </ac:picMkLst>
        </pc:picChg>
        <pc:picChg chg="add mod">
          <ac:chgData name="Adam C. Watts" userId="7d937d13-9e97-443b-9325-2a2aadedf478" providerId="ADAL" clId="{B1E3B8E5-8143-4524-AE50-905945DBE56A}" dt="2025-01-14T19:00:42.320" v="1420" actId="1076"/>
          <ac:picMkLst>
            <pc:docMk/>
            <pc:sldMk cId="2464005944" sldId="322"/>
            <ac:picMk id="17" creationId="{0636FC4F-FC29-2EE8-ECAB-860076F03837}"/>
          </ac:picMkLst>
        </pc:picChg>
        <pc:picChg chg="add mod">
          <ac:chgData name="Adam C. Watts" userId="7d937d13-9e97-443b-9325-2a2aadedf478" providerId="ADAL" clId="{B1E3B8E5-8143-4524-AE50-905945DBE56A}" dt="2025-01-14T19:00:42.320" v="1420" actId="1076"/>
          <ac:picMkLst>
            <pc:docMk/>
            <pc:sldMk cId="2464005944" sldId="322"/>
            <ac:picMk id="19" creationId="{EEE11C7B-2922-5BC5-B29B-0F40C0F0319C}"/>
          </ac:picMkLst>
        </pc:picChg>
        <pc:picChg chg="add mod">
          <ac:chgData name="Adam C. Watts" userId="7d937d13-9e97-443b-9325-2a2aadedf478" providerId="ADAL" clId="{B1E3B8E5-8143-4524-AE50-905945DBE56A}" dt="2025-01-14T19:00:53.012" v="1421" actId="1076"/>
          <ac:picMkLst>
            <pc:docMk/>
            <pc:sldMk cId="2464005944" sldId="322"/>
            <ac:picMk id="23" creationId="{9F0FF298-4FF5-D570-242A-1D804FD8FC5E}"/>
          </ac:picMkLst>
        </pc:picChg>
        <pc:picChg chg="add del mod">
          <ac:chgData name="Adam C. Watts" userId="7d937d13-9e97-443b-9325-2a2aadedf478" providerId="ADAL" clId="{B1E3B8E5-8143-4524-AE50-905945DBE56A}" dt="2025-01-14T19:00:53.012" v="1421" actId="1076"/>
          <ac:picMkLst>
            <pc:docMk/>
            <pc:sldMk cId="2464005944" sldId="322"/>
            <ac:picMk id="25" creationId="{DF07B2B1-B63C-80B0-A0D2-005E526B0477}"/>
          </ac:picMkLst>
        </pc:picChg>
        <pc:picChg chg="add mod">
          <ac:chgData name="Adam C. Watts" userId="7d937d13-9e97-443b-9325-2a2aadedf478" providerId="ADAL" clId="{B1E3B8E5-8143-4524-AE50-905945DBE56A}" dt="2025-01-14T19:00:56.804" v="1422" actId="1076"/>
          <ac:picMkLst>
            <pc:docMk/>
            <pc:sldMk cId="2464005944" sldId="322"/>
            <ac:picMk id="29" creationId="{58F4D980-04C0-FC49-4BC3-7E7C3BA1B89A}"/>
          </ac:picMkLst>
        </pc:picChg>
        <pc:picChg chg="add mod">
          <ac:chgData name="Adam C. Watts" userId="7d937d13-9e97-443b-9325-2a2aadedf478" providerId="ADAL" clId="{B1E3B8E5-8143-4524-AE50-905945DBE56A}" dt="2025-01-14T19:00:56.804" v="1422" actId="1076"/>
          <ac:picMkLst>
            <pc:docMk/>
            <pc:sldMk cId="2464005944" sldId="322"/>
            <ac:picMk id="30" creationId="{9766DC9B-450A-7380-5D30-770AB83C3DE6}"/>
          </ac:picMkLst>
        </pc:picChg>
        <pc:picChg chg="add mod">
          <ac:chgData name="Adam C. Watts" userId="7d937d13-9e97-443b-9325-2a2aadedf478" providerId="ADAL" clId="{B1E3B8E5-8143-4524-AE50-905945DBE56A}" dt="2025-01-14T19:00:53.012" v="1421" actId="1076"/>
          <ac:picMkLst>
            <pc:docMk/>
            <pc:sldMk cId="2464005944" sldId="322"/>
            <ac:picMk id="35" creationId="{AEB54090-F344-189B-A6DA-4A4B7307CF48}"/>
          </ac:picMkLst>
        </pc:picChg>
        <pc:picChg chg="add mod">
          <ac:chgData name="Adam C. Watts" userId="7d937d13-9e97-443b-9325-2a2aadedf478" providerId="ADAL" clId="{B1E3B8E5-8143-4524-AE50-905945DBE56A}" dt="2025-01-14T19:00:53.012" v="1421" actId="1076"/>
          <ac:picMkLst>
            <pc:docMk/>
            <pc:sldMk cId="2464005944" sldId="322"/>
            <ac:picMk id="36" creationId="{D35F905E-5ADF-0BD0-A6E1-1FA206CC661A}"/>
          </ac:picMkLst>
        </pc:picChg>
        <pc:picChg chg="add mod">
          <ac:chgData name="Adam C. Watts" userId="7d937d13-9e97-443b-9325-2a2aadedf478" providerId="ADAL" clId="{B1E3B8E5-8143-4524-AE50-905945DBE56A}" dt="2025-01-14T19:26:39.675" v="1495" actId="1076"/>
          <ac:picMkLst>
            <pc:docMk/>
            <pc:sldMk cId="2464005944" sldId="322"/>
            <ac:picMk id="39" creationId="{216F7524-D0F7-EEC1-5F4A-1ADD0496B68B}"/>
          </ac:picMkLst>
        </pc:picChg>
        <pc:picChg chg="add mod">
          <ac:chgData name="Adam C. Watts" userId="7d937d13-9e97-443b-9325-2a2aadedf478" providerId="ADAL" clId="{B1E3B8E5-8143-4524-AE50-905945DBE56A}" dt="2025-01-14T19:26:41.263" v="1496" actId="1076"/>
          <ac:picMkLst>
            <pc:docMk/>
            <pc:sldMk cId="2464005944" sldId="322"/>
            <ac:picMk id="41" creationId="{433DD0FD-543D-3EB7-A1DF-9AE5DCC66E81}"/>
          </ac:picMkLst>
        </pc:picChg>
        <pc:picChg chg="add mod">
          <ac:chgData name="Adam C. Watts" userId="7d937d13-9e97-443b-9325-2a2aadedf478" providerId="ADAL" clId="{B1E3B8E5-8143-4524-AE50-905945DBE56A}" dt="2025-01-14T19:25:44.013" v="1425" actId="1076"/>
          <ac:picMkLst>
            <pc:docMk/>
            <pc:sldMk cId="2464005944" sldId="322"/>
            <ac:picMk id="44" creationId="{1C4647AE-A449-D101-1316-8FE108883C60}"/>
          </ac:picMkLst>
        </pc:picChg>
        <pc:picChg chg="add mod">
          <ac:chgData name="Adam C. Watts" userId="7d937d13-9e97-443b-9325-2a2aadedf478" providerId="ADAL" clId="{B1E3B8E5-8143-4524-AE50-905945DBE56A}" dt="2025-01-14T19:25:50.357" v="1428" actId="1035"/>
          <ac:picMkLst>
            <pc:docMk/>
            <pc:sldMk cId="2464005944" sldId="322"/>
            <ac:picMk id="46" creationId="{0C80EC8A-2D7A-F5B8-98C3-D077D27A850E}"/>
          </ac:picMkLst>
        </pc:picChg>
        <pc:picChg chg="add mod">
          <ac:chgData name="Adam C. Watts" userId="7d937d13-9e97-443b-9325-2a2aadedf478" providerId="ADAL" clId="{B1E3B8E5-8143-4524-AE50-905945DBE56A}" dt="2025-01-14T19:28:01.468" v="1500" actId="1076"/>
          <ac:picMkLst>
            <pc:docMk/>
            <pc:sldMk cId="2464005944" sldId="322"/>
            <ac:picMk id="49" creationId="{B8BB50F9-7C8C-266D-AF23-65878BF7DA80}"/>
          </ac:picMkLst>
        </pc:picChg>
        <pc:picChg chg="add mod">
          <ac:chgData name="Adam C. Watts" userId="7d937d13-9e97-443b-9325-2a2aadedf478" providerId="ADAL" clId="{B1E3B8E5-8143-4524-AE50-905945DBE56A}" dt="2025-01-14T19:28:33.149" v="1505" actId="1076"/>
          <ac:picMkLst>
            <pc:docMk/>
            <pc:sldMk cId="2464005944" sldId="322"/>
            <ac:picMk id="51" creationId="{6E5FEB82-6155-FD2F-381A-A31F5935EFA0}"/>
          </ac:picMkLst>
        </pc:picChg>
      </pc:sldChg>
      <pc:sldChg chg="addSp delSp modSp add mod ord">
        <pc:chgData name="Adam C. Watts" userId="7d937d13-9e97-443b-9325-2a2aadedf478" providerId="ADAL" clId="{B1E3B8E5-8143-4524-AE50-905945DBE56A}" dt="2025-01-14T20:06:46.559" v="1860" actId="21"/>
        <pc:sldMkLst>
          <pc:docMk/>
          <pc:sldMk cId="660060512" sldId="323"/>
        </pc:sldMkLst>
        <pc:spChg chg="mod">
          <ac:chgData name="Adam C. Watts" userId="7d937d13-9e97-443b-9325-2a2aadedf478" providerId="ADAL" clId="{B1E3B8E5-8143-4524-AE50-905945DBE56A}" dt="2025-01-14T17:38:06.359" v="740" actId="20577"/>
          <ac:spMkLst>
            <pc:docMk/>
            <pc:sldMk cId="660060512" sldId="323"/>
            <ac:spMk id="3" creationId="{5C3AEADA-2E08-AC39-FCAF-099F64E5106B}"/>
          </ac:spMkLst>
        </pc:spChg>
        <pc:spChg chg="add del mod">
          <ac:chgData name="Adam C. Watts" userId="7d937d13-9e97-443b-9325-2a2aadedf478" providerId="ADAL" clId="{B1E3B8E5-8143-4524-AE50-905945DBE56A}" dt="2025-01-14T20:06:46.559" v="1860" actId="21"/>
          <ac:spMkLst>
            <pc:docMk/>
            <pc:sldMk cId="660060512" sldId="323"/>
            <ac:spMk id="7" creationId="{4F268368-2F80-D6D0-0D99-B1EC4EA9FE33}"/>
          </ac:spMkLst>
        </pc:spChg>
        <pc:spChg chg="add del mod">
          <ac:chgData name="Adam C. Watts" userId="7d937d13-9e97-443b-9325-2a2aadedf478" providerId="ADAL" clId="{B1E3B8E5-8143-4524-AE50-905945DBE56A}" dt="2025-01-14T18:01:11.377" v="1412" actId="1076"/>
          <ac:spMkLst>
            <pc:docMk/>
            <pc:sldMk cId="660060512" sldId="323"/>
            <ac:spMk id="11" creationId="{5B3BF604-5FD9-9A62-4C73-57D4BB118CAB}"/>
          </ac:spMkLst>
        </pc:spChg>
        <pc:spChg chg="add mod">
          <ac:chgData name="Adam C. Watts" userId="7d937d13-9e97-443b-9325-2a2aadedf478" providerId="ADAL" clId="{B1E3B8E5-8143-4524-AE50-905945DBE56A}" dt="2025-01-14T18:01:23.819" v="1414" actId="1076"/>
          <ac:spMkLst>
            <pc:docMk/>
            <pc:sldMk cId="660060512" sldId="323"/>
            <ac:spMk id="13" creationId="{C735FB48-41B5-8CBA-AF69-288FBF0D7B17}"/>
          </ac:spMkLst>
        </pc:spChg>
        <pc:spChg chg="add mod">
          <ac:chgData name="Adam C. Watts" userId="7d937d13-9e97-443b-9325-2a2aadedf478" providerId="ADAL" clId="{B1E3B8E5-8143-4524-AE50-905945DBE56A}" dt="2025-01-14T18:01:18.521" v="1413" actId="1076"/>
          <ac:spMkLst>
            <pc:docMk/>
            <pc:sldMk cId="660060512" sldId="323"/>
            <ac:spMk id="22" creationId="{9386D00B-9EF9-6976-0E7D-08A6FED4F119}"/>
          </ac:spMkLst>
        </pc:spChg>
        <pc:picChg chg="add mod">
          <ac:chgData name="Adam C. Watts" userId="7d937d13-9e97-443b-9325-2a2aadedf478" providerId="ADAL" clId="{B1E3B8E5-8143-4524-AE50-905945DBE56A}" dt="2025-01-14T18:01:11.377" v="1412" actId="1076"/>
          <ac:picMkLst>
            <pc:docMk/>
            <pc:sldMk cId="660060512" sldId="323"/>
            <ac:picMk id="8" creationId="{D915BF4F-FFA6-D225-EF06-3F3AA00C4853}"/>
          </ac:picMkLst>
        </pc:picChg>
        <pc:picChg chg="add mod">
          <ac:chgData name="Adam C. Watts" userId="7d937d13-9e97-443b-9325-2a2aadedf478" providerId="ADAL" clId="{B1E3B8E5-8143-4524-AE50-905945DBE56A}" dt="2025-01-14T18:01:11.377" v="1412" actId="1076"/>
          <ac:picMkLst>
            <pc:docMk/>
            <pc:sldMk cId="660060512" sldId="323"/>
            <ac:picMk id="10" creationId="{BAF89773-84C3-FE4F-CCDE-7B0142A2DF3A}"/>
          </ac:picMkLst>
        </pc:picChg>
        <pc:picChg chg="add mod">
          <ac:chgData name="Adam C. Watts" userId="7d937d13-9e97-443b-9325-2a2aadedf478" providerId="ADAL" clId="{B1E3B8E5-8143-4524-AE50-905945DBE56A}" dt="2025-01-14T18:01:18.521" v="1413" actId="1076"/>
          <ac:picMkLst>
            <pc:docMk/>
            <pc:sldMk cId="660060512" sldId="323"/>
            <ac:picMk id="15" creationId="{E1185F05-20BB-E128-CF09-F9349958A7D3}"/>
          </ac:picMkLst>
        </pc:picChg>
        <pc:picChg chg="add mod">
          <ac:chgData name="Adam C. Watts" userId="7d937d13-9e97-443b-9325-2a2aadedf478" providerId="ADAL" clId="{B1E3B8E5-8143-4524-AE50-905945DBE56A}" dt="2025-01-14T18:01:18.521" v="1413" actId="1076"/>
          <ac:picMkLst>
            <pc:docMk/>
            <pc:sldMk cId="660060512" sldId="323"/>
            <ac:picMk id="18" creationId="{85383F91-FFF4-CC44-4BCE-E368B6B19105}"/>
          </ac:picMkLst>
        </pc:picChg>
        <pc:picChg chg="add mod">
          <ac:chgData name="Adam C. Watts" userId="7d937d13-9e97-443b-9325-2a2aadedf478" providerId="ADAL" clId="{B1E3B8E5-8143-4524-AE50-905945DBE56A}" dt="2025-01-14T18:01:18.521" v="1413" actId="1076"/>
          <ac:picMkLst>
            <pc:docMk/>
            <pc:sldMk cId="660060512" sldId="323"/>
            <ac:picMk id="21" creationId="{1A52CBCA-C176-1205-DA87-EE4794FCFC41}"/>
          </ac:picMkLst>
        </pc:picChg>
      </pc:sldChg>
      <pc:sldChg chg="addSp delSp modSp add mod">
        <pc:chgData name="Adam C. Watts" userId="7d937d13-9e97-443b-9325-2a2aadedf478" providerId="ADAL" clId="{B1E3B8E5-8143-4524-AE50-905945DBE56A}" dt="2025-01-14T19:51:09.596" v="1839" actId="14100"/>
        <pc:sldMkLst>
          <pc:docMk/>
          <pc:sldMk cId="134348917" sldId="324"/>
        </pc:sldMkLst>
        <pc:spChg chg="mod">
          <ac:chgData name="Adam C. Watts" userId="7d937d13-9e97-443b-9325-2a2aadedf478" providerId="ADAL" clId="{B1E3B8E5-8143-4524-AE50-905945DBE56A}" dt="2025-01-14T19:49:19.346" v="1826" actId="20577"/>
          <ac:spMkLst>
            <pc:docMk/>
            <pc:sldMk cId="134348917" sldId="324"/>
            <ac:spMk id="3" creationId="{2C9E8AE4-17D9-FCAB-3E38-21C2B77C0837}"/>
          </ac:spMkLst>
        </pc:spChg>
        <pc:spChg chg="add del mod">
          <ac:chgData name="Adam C. Watts" userId="7d937d13-9e97-443b-9325-2a2aadedf478" providerId="ADAL" clId="{B1E3B8E5-8143-4524-AE50-905945DBE56A}" dt="2025-01-14T19:51:09.596" v="1839" actId="14100"/>
          <ac:spMkLst>
            <pc:docMk/>
            <pc:sldMk cId="134348917" sldId="324"/>
            <ac:spMk id="9" creationId="{3EB7991C-E0B6-3483-CEC3-2D71038CBAD1}"/>
          </ac:spMkLst>
        </pc:spChg>
        <pc:picChg chg="add mod">
          <ac:chgData name="Adam C. Watts" userId="7d937d13-9e97-443b-9325-2a2aadedf478" providerId="ADAL" clId="{B1E3B8E5-8143-4524-AE50-905945DBE56A}" dt="2025-01-14T19:47:56.967" v="1795" actId="1076"/>
          <ac:picMkLst>
            <pc:docMk/>
            <pc:sldMk cId="134348917" sldId="324"/>
            <ac:picMk id="10" creationId="{ECD369B0-49E1-413D-6598-88ACDE77724A}"/>
          </ac:picMkLst>
        </pc:picChg>
        <pc:picChg chg="add mod">
          <ac:chgData name="Adam C. Watts" userId="7d937d13-9e97-443b-9325-2a2aadedf478" providerId="ADAL" clId="{B1E3B8E5-8143-4524-AE50-905945DBE56A}" dt="2025-01-14T19:48:03.553" v="1798" actId="1036"/>
          <ac:picMkLst>
            <pc:docMk/>
            <pc:sldMk cId="134348917" sldId="324"/>
            <ac:picMk id="16" creationId="{36CF6492-C963-F5F6-7F2E-90171F6850C5}"/>
          </ac:picMkLst>
        </pc:picChg>
        <pc:picChg chg="add mod">
          <ac:chgData name="Adam C. Watts" userId="7d937d13-9e97-443b-9325-2a2aadedf478" providerId="ADAL" clId="{B1E3B8E5-8143-4524-AE50-905945DBE56A}" dt="2025-01-14T19:51:07.276" v="1838" actId="1076"/>
          <ac:picMkLst>
            <pc:docMk/>
            <pc:sldMk cId="134348917" sldId="324"/>
            <ac:picMk id="24" creationId="{94805793-623F-C4E9-7A49-25FEC558319E}"/>
          </ac:picMkLst>
        </pc:picChg>
      </pc:sldChg>
      <pc:sldChg chg="addSp delSp modSp add del mod modShow">
        <pc:chgData name="Adam C. Watts" userId="7d937d13-9e97-443b-9325-2a2aadedf478" providerId="ADAL" clId="{B1E3B8E5-8143-4524-AE50-905945DBE56A}" dt="2025-01-15T16:18:35.511" v="3567" actId="2696"/>
        <pc:sldMkLst>
          <pc:docMk/>
          <pc:sldMk cId="673584770" sldId="325"/>
        </pc:sldMkLst>
      </pc:sldChg>
      <pc:sldChg chg="addSp delSp modSp add mod">
        <pc:chgData name="Adam C. Watts" userId="7d937d13-9e97-443b-9325-2a2aadedf478" providerId="ADAL" clId="{B1E3B8E5-8143-4524-AE50-905945DBE56A}" dt="2025-01-26T02:15:01.005" v="8360" actId="113"/>
        <pc:sldMkLst>
          <pc:docMk/>
          <pc:sldMk cId="3132446443" sldId="326"/>
        </pc:sldMkLst>
        <pc:spChg chg="add">
          <ac:chgData name="Adam C. Watts" userId="7d937d13-9e97-443b-9325-2a2aadedf478" providerId="ADAL" clId="{B1E3B8E5-8143-4524-AE50-905945DBE56A}" dt="2025-01-26T02:07:25.739" v="7754"/>
          <ac:spMkLst>
            <pc:docMk/>
            <pc:sldMk cId="3132446443" sldId="326"/>
            <ac:spMk id="2" creationId="{040739BD-F947-1C7A-DE00-432C59D9CAE3}"/>
          </ac:spMkLst>
        </pc:spChg>
        <pc:spChg chg="mod">
          <ac:chgData name="Adam C. Watts" userId="7d937d13-9e97-443b-9325-2a2aadedf478" providerId="ADAL" clId="{B1E3B8E5-8143-4524-AE50-905945DBE56A}" dt="2025-01-15T16:17:57.259" v="3533" actId="20577"/>
          <ac:spMkLst>
            <pc:docMk/>
            <pc:sldMk cId="3132446443" sldId="326"/>
            <ac:spMk id="3" creationId="{28B8CDE2-169C-C215-DDF0-F0A40100ADB1}"/>
          </ac:spMkLst>
        </pc:spChg>
        <pc:spChg chg="add">
          <ac:chgData name="Adam C. Watts" userId="7d937d13-9e97-443b-9325-2a2aadedf478" providerId="ADAL" clId="{B1E3B8E5-8143-4524-AE50-905945DBE56A}" dt="2025-01-26T02:07:28.097" v="7755"/>
          <ac:spMkLst>
            <pc:docMk/>
            <pc:sldMk cId="3132446443" sldId="326"/>
            <ac:spMk id="7" creationId="{53036C63-5D1F-DA36-0DB3-7B47C56EBAA7}"/>
          </ac:spMkLst>
        </pc:spChg>
        <pc:spChg chg="add">
          <ac:chgData name="Adam C. Watts" userId="7d937d13-9e97-443b-9325-2a2aadedf478" providerId="ADAL" clId="{B1E3B8E5-8143-4524-AE50-905945DBE56A}" dt="2025-01-26T02:09:13.592" v="7780"/>
          <ac:spMkLst>
            <pc:docMk/>
            <pc:sldMk cId="3132446443" sldId="326"/>
            <ac:spMk id="8" creationId="{F0A9A580-13D9-75B8-6496-6F712746E145}"/>
          </ac:spMkLst>
        </pc:spChg>
        <pc:spChg chg="mod">
          <ac:chgData name="Adam C. Watts" userId="7d937d13-9e97-443b-9325-2a2aadedf478" providerId="ADAL" clId="{B1E3B8E5-8143-4524-AE50-905945DBE56A}" dt="2025-01-26T02:15:01.005" v="8360" actId="113"/>
          <ac:spMkLst>
            <pc:docMk/>
            <pc:sldMk cId="3132446443" sldId="326"/>
            <ac:spMk id="9" creationId="{21E10765-3BE3-07E6-CA24-130423C5B1CF}"/>
          </ac:spMkLst>
        </pc:spChg>
        <pc:spChg chg="add">
          <ac:chgData name="Adam C. Watts" userId="7d937d13-9e97-443b-9325-2a2aadedf478" providerId="ADAL" clId="{B1E3B8E5-8143-4524-AE50-905945DBE56A}" dt="2025-01-26T02:10:15.219" v="7790"/>
          <ac:spMkLst>
            <pc:docMk/>
            <pc:sldMk cId="3132446443" sldId="326"/>
            <ac:spMk id="10" creationId="{43A72674-9C8B-19A0-508A-A6E291969F71}"/>
          </ac:spMkLst>
        </pc:spChg>
      </pc:sldChg>
      <pc:sldChg chg="new del">
        <pc:chgData name="Adam C. Watts" userId="7d937d13-9e97-443b-9325-2a2aadedf478" providerId="ADAL" clId="{B1E3B8E5-8143-4524-AE50-905945DBE56A}" dt="2025-01-14T23:00:41.750" v="2932" actId="2696"/>
        <pc:sldMkLst>
          <pc:docMk/>
          <pc:sldMk cId="3348770077" sldId="326"/>
        </pc:sldMkLst>
      </pc:sldChg>
      <pc:sldChg chg="addSp delSp modSp add mod">
        <pc:chgData name="Adam C. Watts" userId="7d937d13-9e97-443b-9325-2a2aadedf478" providerId="ADAL" clId="{B1E3B8E5-8143-4524-AE50-905945DBE56A}" dt="2025-01-15T15:31:34.380" v="3492" actId="20577"/>
        <pc:sldMkLst>
          <pc:docMk/>
          <pc:sldMk cId="1331376064" sldId="327"/>
        </pc:sldMkLst>
        <pc:spChg chg="add mod">
          <ac:chgData name="Adam C. Watts" userId="7d937d13-9e97-443b-9325-2a2aadedf478" providerId="ADAL" clId="{B1E3B8E5-8143-4524-AE50-905945DBE56A}" dt="2025-01-14T23:46:44.663" v="3473" actId="1076"/>
          <ac:spMkLst>
            <pc:docMk/>
            <pc:sldMk cId="1331376064" sldId="327"/>
            <ac:spMk id="2" creationId="{FC6F5A43-E0C9-E9AA-50AE-261201B2C552}"/>
          </ac:spMkLst>
        </pc:spChg>
        <pc:spChg chg="mod">
          <ac:chgData name="Adam C. Watts" userId="7d937d13-9e97-443b-9325-2a2aadedf478" providerId="ADAL" clId="{B1E3B8E5-8143-4524-AE50-905945DBE56A}" dt="2025-01-15T15:31:34.380" v="3492" actId="20577"/>
          <ac:spMkLst>
            <pc:docMk/>
            <pc:sldMk cId="1331376064" sldId="327"/>
            <ac:spMk id="3" creationId="{E8EFD71E-7460-B161-0A25-A2EFECFD6B88}"/>
          </ac:spMkLst>
        </pc:spChg>
        <pc:spChg chg="add mod">
          <ac:chgData name="Adam C. Watts" userId="7d937d13-9e97-443b-9325-2a2aadedf478" providerId="ADAL" clId="{B1E3B8E5-8143-4524-AE50-905945DBE56A}" dt="2025-01-14T23:46:44.663" v="3473" actId="1076"/>
          <ac:spMkLst>
            <pc:docMk/>
            <pc:sldMk cId="1331376064" sldId="327"/>
            <ac:spMk id="10" creationId="{F334399E-1EED-8704-207F-CF3EB5E9D92A}"/>
          </ac:spMkLst>
        </pc:spChg>
        <pc:spChg chg="mod">
          <ac:chgData name="Adam C. Watts" userId="7d937d13-9e97-443b-9325-2a2aadedf478" providerId="ADAL" clId="{B1E3B8E5-8143-4524-AE50-905945DBE56A}" dt="2025-01-14T23:45:00.187" v="3471" actId="1076"/>
          <ac:spMkLst>
            <pc:docMk/>
            <pc:sldMk cId="1331376064" sldId="327"/>
            <ac:spMk id="25" creationId="{98F7DAD1-0D29-8EE0-72CA-C5F410E7BB21}"/>
          </ac:spMkLst>
        </pc:spChg>
        <pc:spChg chg="mod">
          <ac:chgData name="Adam C. Watts" userId="7d937d13-9e97-443b-9325-2a2aadedf478" providerId="ADAL" clId="{B1E3B8E5-8143-4524-AE50-905945DBE56A}" dt="2025-01-14T23:45:00.187" v="3471" actId="1076"/>
          <ac:spMkLst>
            <pc:docMk/>
            <pc:sldMk cId="1331376064" sldId="327"/>
            <ac:spMk id="30" creationId="{FEF73E56-B03B-D2FC-ABF1-949CE1F60C60}"/>
          </ac:spMkLst>
        </pc:spChg>
        <pc:picChg chg="add mod">
          <ac:chgData name="Adam C. Watts" userId="7d937d13-9e97-443b-9325-2a2aadedf478" providerId="ADAL" clId="{B1E3B8E5-8143-4524-AE50-905945DBE56A}" dt="2025-01-14T23:46:44.663" v="3473" actId="1076"/>
          <ac:picMkLst>
            <pc:docMk/>
            <pc:sldMk cId="1331376064" sldId="327"/>
            <ac:picMk id="7" creationId="{E49BB6EE-F190-AA96-44A9-D878464E5DAF}"/>
          </ac:picMkLst>
        </pc:picChg>
        <pc:picChg chg="add mod">
          <ac:chgData name="Adam C. Watts" userId="7d937d13-9e97-443b-9325-2a2aadedf478" providerId="ADAL" clId="{B1E3B8E5-8143-4524-AE50-905945DBE56A}" dt="2025-01-14T23:46:44.663" v="3473" actId="1076"/>
          <ac:picMkLst>
            <pc:docMk/>
            <pc:sldMk cId="1331376064" sldId="327"/>
            <ac:picMk id="8" creationId="{1A648FF9-8424-1424-A27B-F7D35067F6B2}"/>
          </ac:picMkLst>
        </pc:picChg>
        <pc:picChg chg="add mod">
          <ac:chgData name="Adam C. Watts" userId="7d937d13-9e97-443b-9325-2a2aadedf478" providerId="ADAL" clId="{B1E3B8E5-8143-4524-AE50-905945DBE56A}" dt="2025-01-14T23:46:44.663" v="3473" actId="1076"/>
          <ac:picMkLst>
            <pc:docMk/>
            <pc:sldMk cId="1331376064" sldId="327"/>
            <ac:picMk id="11" creationId="{09F8A97D-EDC8-AAC3-E290-422267AE3DB4}"/>
          </ac:picMkLst>
        </pc:picChg>
        <pc:picChg chg="add mod">
          <ac:chgData name="Adam C. Watts" userId="7d937d13-9e97-443b-9325-2a2aadedf478" providerId="ADAL" clId="{B1E3B8E5-8143-4524-AE50-905945DBE56A}" dt="2025-01-14T23:46:44.663" v="3473" actId="1076"/>
          <ac:picMkLst>
            <pc:docMk/>
            <pc:sldMk cId="1331376064" sldId="327"/>
            <ac:picMk id="12" creationId="{261B19DD-373E-A251-F89F-89B71D501C90}"/>
          </ac:picMkLst>
        </pc:picChg>
        <pc:picChg chg="mod">
          <ac:chgData name="Adam C. Watts" userId="7d937d13-9e97-443b-9325-2a2aadedf478" providerId="ADAL" clId="{B1E3B8E5-8143-4524-AE50-905945DBE56A}" dt="2025-01-14T23:45:00.187" v="3471" actId="1076"/>
          <ac:picMkLst>
            <pc:docMk/>
            <pc:sldMk cId="1331376064" sldId="327"/>
            <ac:picMk id="27" creationId="{E2BAD842-BF35-8419-F3DC-6BEDE3594E47}"/>
          </ac:picMkLst>
        </pc:picChg>
        <pc:picChg chg="mod">
          <ac:chgData name="Adam C. Watts" userId="7d937d13-9e97-443b-9325-2a2aadedf478" providerId="ADAL" clId="{B1E3B8E5-8143-4524-AE50-905945DBE56A}" dt="2025-01-14T23:45:00.187" v="3471" actId="1076"/>
          <ac:picMkLst>
            <pc:docMk/>
            <pc:sldMk cId="1331376064" sldId="327"/>
            <ac:picMk id="29" creationId="{D73D45A7-55E3-1335-4358-10A3726D3287}"/>
          </ac:picMkLst>
        </pc:picChg>
      </pc:sldChg>
      <pc:sldChg chg="addSp modSp add mod">
        <pc:chgData name="Adam C. Watts" userId="7d937d13-9e97-443b-9325-2a2aadedf478" providerId="ADAL" clId="{B1E3B8E5-8143-4524-AE50-905945DBE56A}" dt="2025-01-15T17:36:50.189" v="3944" actId="1076"/>
        <pc:sldMkLst>
          <pc:docMk/>
          <pc:sldMk cId="2994150626" sldId="328"/>
        </pc:sldMkLst>
        <pc:spChg chg="mod">
          <ac:chgData name="Adam C. Watts" userId="7d937d13-9e97-443b-9325-2a2aadedf478" providerId="ADAL" clId="{B1E3B8E5-8143-4524-AE50-905945DBE56A}" dt="2025-01-15T16:36:12.531" v="3708" actId="20577"/>
          <ac:spMkLst>
            <pc:docMk/>
            <pc:sldMk cId="2994150626" sldId="328"/>
            <ac:spMk id="3" creationId="{2A28CA34-3E7B-E4F1-9DF8-6F7DE2E45166}"/>
          </ac:spMkLst>
        </pc:spChg>
        <pc:spChg chg="mod">
          <ac:chgData name="Adam C. Watts" userId="7d937d13-9e97-443b-9325-2a2aadedf478" providerId="ADAL" clId="{B1E3B8E5-8143-4524-AE50-905945DBE56A}" dt="2025-01-15T17:18:30.374" v="3941" actId="1076"/>
          <ac:spMkLst>
            <pc:docMk/>
            <pc:sldMk cId="2994150626" sldId="328"/>
            <ac:spMk id="9" creationId="{3803DF5B-5FA1-7A08-FB3B-FE770BA54DD7}"/>
          </ac:spMkLst>
        </pc:spChg>
        <pc:picChg chg="add mod">
          <ac:chgData name="Adam C. Watts" userId="7d937d13-9e97-443b-9325-2a2aadedf478" providerId="ADAL" clId="{B1E3B8E5-8143-4524-AE50-905945DBE56A}" dt="2025-01-15T17:18:35.406" v="3942" actId="1076"/>
          <ac:picMkLst>
            <pc:docMk/>
            <pc:sldMk cId="2994150626" sldId="328"/>
            <ac:picMk id="7" creationId="{6689E898-169B-0BCF-86BE-5C4EB28D13F4}"/>
          </ac:picMkLst>
        </pc:picChg>
        <pc:picChg chg="add mod">
          <ac:chgData name="Adam C. Watts" userId="7d937d13-9e97-443b-9325-2a2aadedf478" providerId="ADAL" clId="{B1E3B8E5-8143-4524-AE50-905945DBE56A}" dt="2025-01-15T17:36:50.189" v="3944" actId="1076"/>
          <ac:picMkLst>
            <pc:docMk/>
            <pc:sldMk cId="2994150626" sldId="328"/>
            <ac:picMk id="10" creationId="{A86CAFF7-9EB4-630E-61C8-B44F2499066C}"/>
          </ac:picMkLst>
        </pc:picChg>
      </pc:sldChg>
      <pc:sldChg chg="delSp modSp add mod modShow">
        <pc:chgData name="Adam C. Watts" userId="7d937d13-9e97-443b-9325-2a2aadedf478" providerId="ADAL" clId="{B1E3B8E5-8143-4524-AE50-905945DBE56A}" dt="2025-01-26T02:16:17.474" v="8361" actId="729"/>
        <pc:sldMkLst>
          <pc:docMk/>
          <pc:sldMk cId="3074540175" sldId="329"/>
        </pc:sldMkLst>
        <pc:spChg chg="mod">
          <ac:chgData name="Adam C. Watts" userId="7d937d13-9e97-443b-9325-2a2aadedf478" providerId="ADAL" clId="{B1E3B8E5-8143-4524-AE50-905945DBE56A}" dt="2025-01-15T16:39:52.916" v="3732" actId="20577"/>
          <ac:spMkLst>
            <pc:docMk/>
            <pc:sldMk cId="3074540175" sldId="329"/>
            <ac:spMk id="3" creationId="{EE36B044-52E7-6DB8-0CA6-197D2F422FCE}"/>
          </ac:spMkLst>
        </pc:spChg>
        <pc:spChg chg="mod">
          <ac:chgData name="Adam C. Watts" userId="7d937d13-9e97-443b-9325-2a2aadedf478" providerId="ADAL" clId="{B1E3B8E5-8143-4524-AE50-905945DBE56A}" dt="2025-01-15T16:39:56.950" v="3734" actId="20577"/>
          <ac:spMkLst>
            <pc:docMk/>
            <pc:sldMk cId="3074540175" sldId="329"/>
            <ac:spMk id="12" creationId="{32FB833D-D51C-B125-8833-39913A665132}"/>
          </ac:spMkLst>
        </pc:spChg>
      </pc:sldChg>
      <pc:sldChg chg="addSp delSp modSp add mod">
        <pc:chgData name="Adam C. Watts" userId="7d937d13-9e97-443b-9325-2a2aadedf478" providerId="ADAL" clId="{B1E3B8E5-8143-4524-AE50-905945DBE56A}" dt="2025-01-15T18:50:06.253" v="4567" actId="1076"/>
        <pc:sldMkLst>
          <pc:docMk/>
          <pc:sldMk cId="2027960099" sldId="330"/>
        </pc:sldMkLst>
        <pc:spChg chg="mod">
          <ac:chgData name="Adam C. Watts" userId="7d937d13-9e97-443b-9325-2a2aadedf478" providerId="ADAL" clId="{B1E3B8E5-8143-4524-AE50-905945DBE56A}" dt="2025-01-15T17:45:52.725" v="4032" actId="20577"/>
          <ac:spMkLst>
            <pc:docMk/>
            <pc:sldMk cId="2027960099" sldId="330"/>
            <ac:spMk id="3" creationId="{2FC11D83-F496-8709-DF6A-857ECFEF60B6}"/>
          </ac:spMkLst>
        </pc:spChg>
        <pc:spChg chg="mod">
          <ac:chgData name="Adam C. Watts" userId="7d937d13-9e97-443b-9325-2a2aadedf478" providerId="ADAL" clId="{B1E3B8E5-8143-4524-AE50-905945DBE56A}" dt="2025-01-15T18:49:59.118" v="4563" actId="1076"/>
          <ac:spMkLst>
            <pc:docMk/>
            <pc:sldMk cId="2027960099" sldId="330"/>
            <ac:spMk id="9" creationId="{E5537D89-CA22-C52E-ED5D-3648FBCB96E8}"/>
          </ac:spMkLst>
        </pc:spChg>
        <pc:spChg chg="add mod">
          <ac:chgData name="Adam C. Watts" userId="7d937d13-9e97-443b-9325-2a2aadedf478" providerId="ADAL" clId="{B1E3B8E5-8143-4524-AE50-905945DBE56A}" dt="2025-01-15T18:50:06.253" v="4567" actId="1076"/>
          <ac:spMkLst>
            <pc:docMk/>
            <pc:sldMk cId="2027960099" sldId="330"/>
            <ac:spMk id="11" creationId="{813172DD-94CB-CB45-2AC4-1A65DB6820D4}"/>
          </ac:spMkLst>
        </pc:spChg>
        <pc:picChg chg="add mod">
          <ac:chgData name="Adam C. Watts" userId="7d937d13-9e97-443b-9325-2a2aadedf478" providerId="ADAL" clId="{B1E3B8E5-8143-4524-AE50-905945DBE56A}" dt="2025-01-15T18:50:00.330" v="4564" actId="1076"/>
          <ac:picMkLst>
            <pc:docMk/>
            <pc:sldMk cId="2027960099" sldId="330"/>
            <ac:picMk id="8" creationId="{0249E43C-FEB1-79AA-EF6F-52184B068BCE}"/>
          </ac:picMkLst>
        </pc:picChg>
        <pc:picChg chg="add mod">
          <ac:chgData name="Adam C. Watts" userId="7d937d13-9e97-443b-9325-2a2aadedf478" providerId="ADAL" clId="{B1E3B8E5-8143-4524-AE50-905945DBE56A}" dt="2025-01-15T18:48:03.283" v="4561" actId="1076"/>
          <ac:picMkLst>
            <pc:docMk/>
            <pc:sldMk cId="2027960099" sldId="330"/>
            <ac:picMk id="13" creationId="{FCFEAF9D-959C-0641-F262-8DF356D29F88}"/>
          </ac:picMkLst>
        </pc:picChg>
      </pc:sldChg>
      <pc:sldChg chg="addSp delSp modSp add del mod ord modShow">
        <pc:chgData name="Adam C. Watts" userId="7d937d13-9e97-443b-9325-2a2aadedf478" providerId="ADAL" clId="{B1E3B8E5-8143-4524-AE50-905945DBE56A}" dt="2025-01-25T23:16:47.570" v="7430" actId="2696"/>
        <pc:sldMkLst>
          <pc:docMk/>
          <pc:sldMk cId="676998569" sldId="331"/>
        </pc:sldMkLst>
      </pc:sldChg>
      <pc:sldChg chg="addSp delSp modSp add mod">
        <pc:chgData name="Adam C. Watts" userId="7d937d13-9e97-443b-9325-2a2aadedf478" providerId="ADAL" clId="{B1E3B8E5-8143-4524-AE50-905945DBE56A}" dt="2025-01-25T23:16:54.240" v="7432" actId="1076"/>
        <pc:sldMkLst>
          <pc:docMk/>
          <pc:sldMk cId="3673291893" sldId="332"/>
        </pc:sldMkLst>
        <pc:spChg chg="mod">
          <ac:chgData name="Adam C. Watts" userId="7d937d13-9e97-443b-9325-2a2aadedf478" providerId="ADAL" clId="{B1E3B8E5-8143-4524-AE50-905945DBE56A}" dt="2025-01-15T19:38:08.976" v="5586" actId="20577"/>
          <ac:spMkLst>
            <pc:docMk/>
            <pc:sldMk cId="3673291893" sldId="332"/>
            <ac:spMk id="3" creationId="{DB63C4A4-8DB8-1554-0D48-75A60A61C8C6}"/>
          </ac:spMkLst>
        </pc:spChg>
        <pc:spChg chg="mod">
          <ac:chgData name="Adam C. Watts" userId="7d937d13-9e97-443b-9325-2a2aadedf478" providerId="ADAL" clId="{B1E3B8E5-8143-4524-AE50-905945DBE56A}" dt="2025-01-15T19:18:05.226" v="5528" actId="14100"/>
          <ac:spMkLst>
            <pc:docMk/>
            <pc:sldMk cId="3673291893" sldId="332"/>
            <ac:spMk id="14" creationId="{ABFAA4E0-5567-BCEC-6105-F697D75F4F73}"/>
          </ac:spMkLst>
        </pc:spChg>
        <pc:picChg chg="add mod">
          <ac:chgData name="Adam C. Watts" userId="7d937d13-9e97-443b-9325-2a2aadedf478" providerId="ADAL" clId="{B1E3B8E5-8143-4524-AE50-905945DBE56A}" dt="2025-01-15T19:18:08.535" v="5529" actId="1076"/>
          <ac:picMkLst>
            <pc:docMk/>
            <pc:sldMk cId="3673291893" sldId="332"/>
            <ac:picMk id="11" creationId="{52A94FF4-8E81-7E07-29E6-3BF0CAE3E935}"/>
          </ac:picMkLst>
        </pc:picChg>
        <pc:picChg chg="mod">
          <ac:chgData name="Adam C. Watts" userId="7d937d13-9e97-443b-9325-2a2aadedf478" providerId="ADAL" clId="{B1E3B8E5-8143-4524-AE50-905945DBE56A}" dt="2025-01-25T23:16:54.240" v="7432" actId="1076"/>
          <ac:picMkLst>
            <pc:docMk/>
            <pc:sldMk cId="3673291893" sldId="332"/>
            <ac:picMk id="16" creationId="{91357F74-EB7A-4286-58FB-0E1EBC75C397}"/>
          </ac:picMkLst>
        </pc:picChg>
      </pc:sldChg>
      <pc:sldChg chg="addSp delSp modSp add mod">
        <pc:chgData name="Adam C. Watts" userId="7d937d13-9e97-443b-9325-2a2aadedf478" providerId="ADAL" clId="{B1E3B8E5-8143-4524-AE50-905945DBE56A}" dt="2025-01-15T22:31:55.704" v="5761" actId="1076"/>
        <pc:sldMkLst>
          <pc:docMk/>
          <pc:sldMk cId="622784985" sldId="333"/>
        </pc:sldMkLst>
        <pc:spChg chg="mod">
          <ac:chgData name="Adam C. Watts" userId="7d937d13-9e97-443b-9325-2a2aadedf478" providerId="ADAL" clId="{B1E3B8E5-8143-4524-AE50-905945DBE56A}" dt="2025-01-15T22:20:52.815" v="5676" actId="20577"/>
          <ac:spMkLst>
            <pc:docMk/>
            <pc:sldMk cId="622784985" sldId="333"/>
            <ac:spMk id="3" creationId="{CC823DDD-C664-2F87-03D5-ADB844554FFB}"/>
          </ac:spMkLst>
        </pc:spChg>
        <pc:spChg chg="mod">
          <ac:chgData name="Adam C. Watts" userId="7d937d13-9e97-443b-9325-2a2aadedf478" providerId="ADAL" clId="{B1E3B8E5-8143-4524-AE50-905945DBE56A}" dt="2025-01-15T22:28:48.647" v="5756" actId="20577"/>
          <ac:spMkLst>
            <pc:docMk/>
            <pc:sldMk cId="622784985" sldId="333"/>
            <ac:spMk id="14" creationId="{4947ECDB-1598-DCA2-9158-A6F478D58AFE}"/>
          </ac:spMkLst>
        </pc:spChg>
        <pc:picChg chg="add mod">
          <ac:chgData name="Adam C. Watts" userId="7d937d13-9e97-443b-9325-2a2aadedf478" providerId="ADAL" clId="{B1E3B8E5-8143-4524-AE50-905945DBE56A}" dt="2025-01-15T22:31:55.704" v="5761" actId="1076"/>
          <ac:picMkLst>
            <pc:docMk/>
            <pc:sldMk cId="622784985" sldId="333"/>
            <ac:picMk id="9" creationId="{87E1F4CB-9572-DC45-46B4-873192963761}"/>
          </ac:picMkLst>
        </pc:picChg>
        <pc:picChg chg="add mod">
          <ac:chgData name="Adam C. Watts" userId="7d937d13-9e97-443b-9325-2a2aadedf478" providerId="ADAL" clId="{B1E3B8E5-8143-4524-AE50-905945DBE56A}" dt="2025-01-15T22:31:55.704" v="5761" actId="1076"/>
          <ac:picMkLst>
            <pc:docMk/>
            <pc:sldMk cId="622784985" sldId="333"/>
            <ac:picMk id="12" creationId="{D8672851-2F5D-D592-D609-115AB87A025B}"/>
          </ac:picMkLst>
        </pc:picChg>
      </pc:sldChg>
      <pc:sldChg chg="addSp delSp modSp add del mod">
        <pc:chgData name="Adam C. Watts" userId="7d937d13-9e97-443b-9325-2a2aadedf478" providerId="ADAL" clId="{B1E3B8E5-8143-4524-AE50-905945DBE56A}" dt="2025-01-15T21:36:41.717" v="5622" actId="2696"/>
        <pc:sldMkLst>
          <pc:docMk/>
          <pc:sldMk cId="1344031766" sldId="333"/>
        </pc:sldMkLst>
      </pc:sldChg>
      <pc:sldChg chg="addSp delSp modSp add mod">
        <pc:chgData name="Adam C. Watts" userId="7d937d13-9e97-443b-9325-2a2aadedf478" providerId="ADAL" clId="{B1E3B8E5-8143-4524-AE50-905945DBE56A}" dt="2025-01-15T22:49:56.474" v="6387" actId="20577"/>
        <pc:sldMkLst>
          <pc:docMk/>
          <pc:sldMk cId="2308368396" sldId="334"/>
        </pc:sldMkLst>
        <pc:spChg chg="mod">
          <ac:chgData name="Adam C. Watts" userId="7d937d13-9e97-443b-9325-2a2aadedf478" providerId="ADAL" clId="{B1E3B8E5-8143-4524-AE50-905945DBE56A}" dt="2025-01-15T22:49:56.474" v="6387" actId="20577"/>
          <ac:spMkLst>
            <pc:docMk/>
            <pc:sldMk cId="2308368396" sldId="334"/>
            <ac:spMk id="3" creationId="{A383DAE7-D27D-2DAD-0E01-367118285608}"/>
          </ac:spMkLst>
        </pc:spChg>
        <pc:spChg chg="add mod">
          <ac:chgData name="Adam C. Watts" userId="7d937d13-9e97-443b-9325-2a2aadedf478" providerId="ADAL" clId="{B1E3B8E5-8143-4524-AE50-905945DBE56A}" dt="2025-01-15T22:39:42.126" v="6034" actId="14100"/>
          <ac:spMkLst>
            <pc:docMk/>
            <pc:sldMk cId="2308368396" sldId="334"/>
            <ac:spMk id="17" creationId="{EF0E87EE-DDFB-4CC6-E3DC-6420A012AEDC}"/>
          </ac:spMkLst>
        </pc:spChg>
        <pc:spChg chg="add mod">
          <ac:chgData name="Adam C. Watts" userId="7d937d13-9e97-443b-9325-2a2aadedf478" providerId="ADAL" clId="{B1E3B8E5-8143-4524-AE50-905945DBE56A}" dt="2025-01-15T22:39:33.129" v="6025" actId="1035"/>
          <ac:spMkLst>
            <pc:docMk/>
            <pc:sldMk cId="2308368396" sldId="334"/>
            <ac:spMk id="18" creationId="{422431B5-34B6-8210-F33C-32FCE115B797}"/>
          </ac:spMkLst>
        </pc:spChg>
        <pc:spChg chg="add del mod">
          <ac:chgData name="Adam C. Watts" userId="7d937d13-9e97-443b-9325-2a2aadedf478" providerId="ADAL" clId="{B1E3B8E5-8143-4524-AE50-905945DBE56A}" dt="2025-01-15T22:45:27.202" v="6130" actId="1076"/>
          <ac:spMkLst>
            <pc:docMk/>
            <pc:sldMk cId="2308368396" sldId="334"/>
            <ac:spMk id="27" creationId="{FC608C2E-105A-85B5-44EC-32A677D12658}"/>
          </ac:spMkLst>
        </pc:spChg>
        <pc:spChg chg="add mod">
          <ac:chgData name="Adam C. Watts" userId="7d937d13-9e97-443b-9325-2a2aadedf478" providerId="ADAL" clId="{B1E3B8E5-8143-4524-AE50-905945DBE56A}" dt="2025-01-15T22:45:31.105" v="6131" actId="1076"/>
          <ac:spMkLst>
            <pc:docMk/>
            <pc:sldMk cId="2308368396" sldId="334"/>
            <ac:spMk id="32" creationId="{1181DD3F-24DE-FACF-6245-25E01C43C8CA}"/>
          </ac:spMkLst>
        </pc:spChg>
        <pc:picChg chg="add mod">
          <ac:chgData name="Adam C. Watts" userId="7d937d13-9e97-443b-9325-2a2aadedf478" providerId="ADAL" clId="{B1E3B8E5-8143-4524-AE50-905945DBE56A}" dt="2025-01-15T22:39:33.129" v="6025" actId="1035"/>
          <ac:picMkLst>
            <pc:docMk/>
            <pc:sldMk cId="2308368396" sldId="334"/>
            <ac:picMk id="10" creationId="{9D4224DF-A385-3970-C47B-CD56F8DA3EDA}"/>
          </ac:picMkLst>
        </pc:picChg>
        <pc:picChg chg="add mod">
          <ac:chgData name="Adam C. Watts" userId="7d937d13-9e97-443b-9325-2a2aadedf478" providerId="ADAL" clId="{B1E3B8E5-8143-4524-AE50-905945DBE56A}" dt="2025-01-15T22:39:33.129" v="6025" actId="1035"/>
          <ac:picMkLst>
            <pc:docMk/>
            <pc:sldMk cId="2308368396" sldId="334"/>
            <ac:picMk id="20" creationId="{BBEF275F-7AD9-14A9-D04E-74077C0BE3D1}"/>
          </ac:picMkLst>
        </pc:picChg>
        <pc:picChg chg="add mod">
          <ac:chgData name="Adam C. Watts" userId="7d937d13-9e97-443b-9325-2a2aadedf478" providerId="ADAL" clId="{B1E3B8E5-8143-4524-AE50-905945DBE56A}" dt="2025-01-15T22:39:38.121" v="6033" actId="1036"/>
          <ac:picMkLst>
            <pc:docMk/>
            <pc:sldMk cId="2308368396" sldId="334"/>
            <ac:picMk id="24" creationId="{52631367-699A-384C-E02D-40934D03F3ED}"/>
          </ac:picMkLst>
        </pc:picChg>
        <pc:picChg chg="add mod">
          <ac:chgData name="Adam C. Watts" userId="7d937d13-9e97-443b-9325-2a2aadedf478" providerId="ADAL" clId="{B1E3B8E5-8143-4524-AE50-905945DBE56A}" dt="2025-01-15T22:39:38.121" v="6033" actId="1036"/>
          <ac:picMkLst>
            <pc:docMk/>
            <pc:sldMk cId="2308368396" sldId="334"/>
            <ac:picMk id="26" creationId="{EC69EF9C-55D7-C18E-52D2-D8343B39FC95}"/>
          </ac:picMkLst>
        </pc:picChg>
        <pc:picChg chg="add mod">
          <ac:chgData name="Adam C. Watts" userId="7d937d13-9e97-443b-9325-2a2aadedf478" providerId="ADAL" clId="{B1E3B8E5-8143-4524-AE50-905945DBE56A}" dt="2025-01-15T22:45:27.202" v="6130" actId="1076"/>
          <ac:picMkLst>
            <pc:docMk/>
            <pc:sldMk cId="2308368396" sldId="334"/>
            <ac:picMk id="29" creationId="{DE9AB245-E0FD-2EF8-7F7C-DC9EC8ECA939}"/>
          </ac:picMkLst>
        </pc:picChg>
        <pc:picChg chg="add mod">
          <ac:chgData name="Adam C. Watts" userId="7d937d13-9e97-443b-9325-2a2aadedf478" providerId="ADAL" clId="{B1E3B8E5-8143-4524-AE50-905945DBE56A}" dt="2025-01-15T22:45:27.202" v="6130" actId="1076"/>
          <ac:picMkLst>
            <pc:docMk/>
            <pc:sldMk cId="2308368396" sldId="334"/>
            <ac:picMk id="31" creationId="{C32BA221-0B19-64E1-7B4B-49EAAB44A6D6}"/>
          </ac:picMkLst>
        </pc:picChg>
        <pc:picChg chg="add mod">
          <ac:chgData name="Adam C. Watts" userId="7d937d13-9e97-443b-9325-2a2aadedf478" providerId="ADAL" clId="{B1E3B8E5-8143-4524-AE50-905945DBE56A}" dt="2025-01-15T22:45:31.105" v="6131" actId="1076"/>
          <ac:picMkLst>
            <pc:docMk/>
            <pc:sldMk cId="2308368396" sldId="334"/>
            <ac:picMk id="36" creationId="{3383384E-00FB-7E80-B2F0-B0EE73B61FD8}"/>
          </ac:picMkLst>
        </pc:picChg>
        <pc:picChg chg="add mod">
          <ac:chgData name="Adam C. Watts" userId="7d937d13-9e97-443b-9325-2a2aadedf478" providerId="ADAL" clId="{B1E3B8E5-8143-4524-AE50-905945DBE56A}" dt="2025-01-15T22:45:31.105" v="6131" actId="1076"/>
          <ac:picMkLst>
            <pc:docMk/>
            <pc:sldMk cId="2308368396" sldId="334"/>
            <ac:picMk id="38" creationId="{CE72D8D9-F322-53D4-B7AA-D69E57659D33}"/>
          </ac:picMkLst>
        </pc:picChg>
      </pc:sldChg>
      <pc:sldChg chg="addSp delSp modSp add mod">
        <pc:chgData name="Adam C. Watts" userId="7d937d13-9e97-443b-9325-2a2aadedf478" providerId="ADAL" clId="{B1E3B8E5-8143-4524-AE50-905945DBE56A}" dt="2025-01-15T22:53:32.273" v="6561" actId="1076"/>
        <pc:sldMkLst>
          <pc:docMk/>
          <pc:sldMk cId="2337706829" sldId="335"/>
        </pc:sldMkLst>
        <pc:spChg chg="add mod">
          <ac:chgData name="Adam C. Watts" userId="7d937d13-9e97-443b-9325-2a2aadedf478" providerId="ADAL" clId="{B1E3B8E5-8143-4524-AE50-905945DBE56A}" dt="2025-01-15T22:46:47.882" v="6213" actId="20577"/>
          <ac:spMkLst>
            <pc:docMk/>
            <pc:sldMk cId="2337706829" sldId="335"/>
            <ac:spMk id="7" creationId="{8FEF40A3-0EA4-4B42-9AE6-DCCA7FE65EB8}"/>
          </ac:spMkLst>
        </pc:spChg>
        <pc:spChg chg="add mod">
          <ac:chgData name="Adam C. Watts" userId="7d937d13-9e97-443b-9325-2a2aadedf478" providerId="ADAL" clId="{B1E3B8E5-8143-4524-AE50-905945DBE56A}" dt="2025-01-15T22:53:32.273" v="6561" actId="1076"/>
          <ac:spMkLst>
            <pc:docMk/>
            <pc:sldMk cId="2337706829" sldId="335"/>
            <ac:spMk id="13" creationId="{B9687CED-1146-7B40-7D97-ADD544BDFA07}"/>
          </ac:spMkLst>
        </pc:spChg>
        <pc:spChg chg="mod">
          <ac:chgData name="Adam C. Watts" userId="7d937d13-9e97-443b-9325-2a2aadedf478" providerId="ADAL" clId="{B1E3B8E5-8143-4524-AE50-905945DBE56A}" dt="2025-01-15T22:48:21.566" v="6380" actId="20577"/>
          <ac:spMkLst>
            <pc:docMk/>
            <pc:sldMk cId="2337706829" sldId="335"/>
            <ac:spMk id="18" creationId="{8356147C-BC95-316E-CD1D-8861D017CB3B}"/>
          </ac:spMkLst>
        </pc:spChg>
        <pc:picChg chg="add mod">
          <ac:chgData name="Adam C. Watts" userId="7d937d13-9e97-443b-9325-2a2aadedf478" providerId="ADAL" clId="{B1E3B8E5-8143-4524-AE50-905945DBE56A}" dt="2025-01-15T22:49:01.492" v="6383" actId="1076"/>
          <ac:picMkLst>
            <pc:docMk/>
            <pc:sldMk cId="2337706829" sldId="335"/>
            <ac:picMk id="9" creationId="{C3750157-55B6-E15D-B131-0EFA4FC3E5DC}"/>
          </ac:picMkLst>
        </pc:picChg>
        <pc:picChg chg="add mod">
          <ac:chgData name="Adam C. Watts" userId="7d937d13-9e97-443b-9325-2a2aadedf478" providerId="ADAL" clId="{B1E3B8E5-8143-4524-AE50-905945DBE56A}" dt="2025-01-15T22:49:14.862" v="6385" actId="1076"/>
          <ac:picMkLst>
            <pc:docMk/>
            <pc:sldMk cId="2337706829" sldId="335"/>
            <ac:picMk id="12" creationId="{6AD46079-07B3-C69A-739A-063A85458451}"/>
          </ac:picMkLst>
        </pc:picChg>
      </pc:sldChg>
      <pc:sldChg chg="addSp delSp modSp add mod">
        <pc:chgData name="Adam C. Watts" userId="7d937d13-9e97-443b-9325-2a2aadedf478" providerId="ADAL" clId="{B1E3B8E5-8143-4524-AE50-905945DBE56A}" dt="2025-01-25T23:16:05.139" v="7429" actId="20577"/>
        <pc:sldMkLst>
          <pc:docMk/>
          <pc:sldMk cId="463276662" sldId="336"/>
        </pc:sldMkLst>
        <pc:spChg chg="mod">
          <ac:chgData name="Adam C. Watts" userId="7d937d13-9e97-443b-9325-2a2aadedf478" providerId="ADAL" clId="{B1E3B8E5-8143-4524-AE50-905945DBE56A}" dt="2025-01-15T22:50:45.211" v="6429" actId="20577"/>
          <ac:spMkLst>
            <pc:docMk/>
            <pc:sldMk cId="463276662" sldId="336"/>
            <ac:spMk id="3" creationId="{8AB0E977-19F8-7B78-F91C-00BCE9779EBF}"/>
          </ac:spMkLst>
        </pc:spChg>
        <pc:spChg chg="add mod">
          <ac:chgData name="Adam C. Watts" userId="7d937d13-9e97-443b-9325-2a2aadedf478" providerId="ADAL" clId="{B1E3B8E5-8143-4524-AE50-905945DBE56A}" dt="2025-01-25T23:16:05.139" v="7429" actId="20577"/>
          <ac:spMkLst>
            <pc:docMk/>
            <pc:sldMk cId="463276662" sldId="336"/>
            <ac:spMk id="8" creationId="{C811B493-CCD9-1E92-4F3F-8E12057F4A7C}"/>
          </ac:spMkLst>
        </pc:spChg>
        <pc:picChg chg="add mod">
          <ac:chgData name="Adam C. Watts" userId="7d937d13-9e97-443b-9325-2a2aadedf478" providerId="ADAL" clId="{B1E3B8E5-8143-4524-AE50-905945DBE56A}" dt="2025-01-25T23:15:13.339" v="7301" actId="1076"/>
          <ac:picMkLst>
            <pc:docMk/>
            <pc:sldMk cId="463276662" sldId="336"/>
            <ac:picMk id="7" creationId="{E8E003F3-0805-FF31-A14E-E2B51D3A3314}"/>
          </ac:picMkLst>
        </pc:picChg>
        <pc:picChg chg="add del mod">
          <ac:chgData name="Adam C. Watts" userId="7d937d13-9e97-443b-9325-2a2aadedf478" providerId="ADAL" clId="{B1E3B8E5-8143-4524-AE50-905945DBE56A}" dt="2025-01-25T23:15:00.355" v="7297" actId="478"/>
          <ac:picMkLst>
            <pc:docMk/>
            <pc:sldMk cId="463276662" sldId="336"/>
            <ac:picMk id="12" creationId="{610BA114-5492-F9B7-E674-EDB4B7090CF0}"/>
          </ac:picMkLst>
        </pc:picChg>
        <pc:picChg chg="add del mod">
          <ac:chgData name="Adam C. Watts" userId="7d937d13-9e97-443b-9325-2a2aadedf478" providerId="ADAL" clId="{B1E3B8E5-8143-4524-AE50-905945DBE56A}" dt="2025-01-25T23:15:06.069" v="7300" actId="478"/>
          <ac:picMkLst>
            <pc:docMk/>
            <pc:sldMk cId="463276662" sldId="336"/>
            <ac:picMk id="14" creationId="{61A7759F-0885-9511-CF3A-009AE0F608B1}"/>
          </ac:picMkLst>
        </pc:picChg>
        <pc:picChg chg="add mod">
          <ac:chgData name="Adam C. Watts" userId="7d937d13-9e97-443b-9325-2a2aadedf478" providerId="ADAL" clId="{B1E3B8E5-8143-4524-AE50-905945DBE56A}" dt="2025-01-25T23:15:42.619" v="7307" actId="1076"/>
          <ac:picMkLst>
            <pc:docMk/>
            <pc:sldMk cId="463276662" sldId="336"/>
            <ac:picMk id="20" creationId="{CCF3053F-2467-B59D-4585-49C98C49B709}"/>
          </ac:picMkLst>
        </pc:picChg>
        <pc:cxnChg chg="add mod">
          <ac:chgData name="Adam C. Watts" userId="7d937d13-9e97-443b-9325-2a2aadedf478" providerId="ADAL" clId="{B1E3B8E5-8143-4524-AE50-905945DBE56A}" dt="2025-01-25T23:15:13.339" v="7301" actId="1076"/>
          <ac:cxnSpMkLst>
            <pc:docMk/>
            <pc:sldMk cId="463276662" sldId="336"/>
            <ac:cxnSpMk id="10" creationId="{34FEFED1-D9EC-F6C4-B3B1-D671EA7B06F9}"/>
          </ac:cxnSpMkLst>
        </pc:cxnChg>
        <pc:cxnChg chg="add mod">
          <ac:chgData name="Adam C. Watts" userId="7d937d13-9e97-443b-9325-2a2aadedf478" providerId="ADAL" clId="{B1E3B8E5-8143-4524-AE50-905945DBE56A}" dt="2025-01-25T23:15:24.639" v="7305" actId="14100"/>
          <ac:cxnSpMkLst>
            <pc:docMk/>
            <pc:sldMk cId="463276662" sldId="336"/>
            <ac:cxnSpMk id="16" creationId="{A7DE3B34-D429-B57A-2360-1BE7527C46FD}"/>
          </ac:cxnSpMkLst>
        </pc:cxnChg>
      </pc:sldChg>
      <pc:sldChg chg="delSp modSp add del mod">
        <pc:chgData name="Adam C. Watts" userId="7d937d13-9e97-443b-9325-2a2aadedf478" providerId="ADAL" clId="{B1E3B8E5-8143-4524-AE50-905945DBE56A}" dt="2025-01-15T23:07:45.871" v="6714" actId="2696"/>
        <pc:sldMkLst>
          <pc:docMk/>
          <pc:sldMk cId="2963560092" sldId="337"/>
        </pc:sldMkLst>
      </pc:sldChg>
      <pc:sldChg chg="addSp delSp modSp add mod ord">
        <pc:chgData name="Adam C. Watts" userId="7d937d13-9e97-443b-9325-2a2aadedf478" providerId="ADAL" clId="{B1E3B8E5-8143-4524-AE50-905945DBE56A}" dt="2025-01-25T22:30:59.379" v="6846" actId="14100"/>
        <pc:sldMkLst>
          <pc:docMk/>
          <pc:sldMk cId="3669253125" sldId="337"/>
        </pc:sldMkLst>
        <pc:spChg chg="mod">
          <ac:chgData name="Adam C. Watts" userId="7d937d13-9e97-443b-9325-2a2aadedf478" providerId="ADAL" clId="{B1E3B8E5-8143-4524-AE50-905945DBE56A}" dt="2025-01-15T23:14:16.662" v="6723" actId="20577"/>
          <ac:spMkLst>
            <pc:docMk/>
            <pc:sldMk cId="3669253125" sldId="337"/>
            <ac:spMk id="3" creationId="{46DC522C-BA2C-4DCB-B2FF-D66D15D59AC1}"/>
          </ac:spMkLst>
        </pc:spChg>
        <pc:spChg chg="mod">
          <ac:chgData name="Adam C. Watts" userId="7d937d13-9e97-443b-9325-2a2aadedf478" providerId="ADAL" clId="{B1E3B8E5-8143-4524-AE50-905945DBE56A}" dt="2025-01-25T22:30:59.379" v="6846" actId="14100"/>
          <ac:spMkLst>
            <pc:docMk/>
            <pc:sldMk cId="3669253125" sldId="337"/>
            <ac:spMk id="14" creationId="{AE5EAF4E-B71E-58C2-A8A8-D777850971B8}"/>
          </ac:spMkLst>
        </pc:spChg>
        <pc:picChg chg="add mod">
          <ac:chgData name="Adam C. Watts" userId="7d937d13-9e97-443b-9325-2a2aadedf478" providerId="ADAL" clId="{B1E3B8E5-8143-4524-AE50-905945DBE56A}" dt="2025-01-25T22:22:50.275" v="6783" actId="1076"/>
          <ac:picMkLst>
            <pc:docMk/>
            <pc:sldMk cId="3669253125" sldId="337"/>
            <ac:picMk id="7" creationId="{3B431A0E-5BF9-801B-097E-0E0773D80CBB}"/>
          </ac:picMkLst>
        </pc:picChg>
      </pc:sldChg>
      <pc:sldChg chg="addSp delSp modSp add mod">
        <pc:chgData name="Adam C. Watts" userId="7d937d13-9e97-443b-9325-2a2aadedf478" providerId="ADAL" clId="{B1E3B8E5-8143-4524-AE50-905945DBE56A}" dt="2025-01-25T22:31:56.421" v="6857" actId="1076"/>
        <pc:sldMkLst>
          <pc:docMk/>
          <pc:sldMk cId="868277485" sldId="338"/>
        </pc:sldMkLst>
        <pc:spChg chg="mod">
          <ac:chgData name="Adam C. Watts" userId="7d937d13-9e97-443b-9325-2a2aadedf478" providerId="ADAL" clId="{B1E3B8E5-8143-4524-AE50-905945DBE56A}" dt="2025-01-25T22:30:49.880" v="6843" actId="20577"/>
          <ac:spMkLst>
            <pc:docMk/>
            <pc:sldMk cId="868277485" sldId="338"/>
            <ac:spMk id="3" creationId="{0C39ACA9-4272-03D2-9187-4CC71792C2CE}"/>
          </ac:spMkLst>
        </pc:spChg>
        <pc:spChg chg="del">
          <ac:chgData name="Adam C. Watts" userId="7d937d13-9e97-443b-9325-2a2aadedf478" providerId="ADAL" clId="{B1E3B8E5-8143-4524-AE50-905945DBE56A}" dt="2025-01-25T22:30:43.445" v="6812" actId="478"/>
          <ac:spMkLst>
            <pc:docMk/>
            <pc:sldMk cId="868277485" sldId="338"/>
            <ac:spMk id="14" creationId="{E11394CA-FDE1-8914-E1EC-8BD37DD97FAE}"/>
          </ac:spMkLst>
        </pc:spChg>
        <pc:picChg chg="del">
          <ac:chgData name="Adam C. Watts" userId="7d937d13-9e97-443b-9325-2a2aadedf478" providerId="ADAL" clId="{B1E3B8E5-8143-4524-AE50-905945DBE56A}" dt="2025-01-25T22:30:43.912" v="6813" actId="478"/>
          <ac:picMkLst>
            <pc:docMk/>
            <pc:sldMk cId="868277485" sldId="338"/>
            <ac:picMk id="7" creationId="{7A628773-041F-DFD1-10CC-3455B439A9FD}"/>
          </ac:picMkLst>
        </pc:picChg>
        <pc:picChg chg="add mod">
          <ac:chgData name="Adam C. Watts" userId="7d937d13-9e97-443b-9325-2a2aadedf478" providerId="ADAL" clId="{B1E3B8E5-8143-4524-AE50-905945DBE56A}" dt="2025-01-25T22:31:56.421" v="6857" actId="1076"/>
          <ac:picMkLst>
            <pc:docMk/>
            <pc:sldMk cId="868277485" sldId="338"/>
            <ac:picMk id="8" creationId="{9FD5DBC2-FA84-C243-9F21-EC78741C9C2C}"/>
          </ac:picMkLst>
        </pc:picChg>
        <pc:picChg chg="add mod">
          <ac:chgData name="Adam C. Watts" userId="7d937d13-9e97-443b-9325-2a2aadedf478" providerId="ADAL" clId="{B1E3B8E5-8143-4524-AE50-905945DBE56A}" dt="2025-01-25T22:31:52.741" v="6855" actId="1076"/>
          <ac:picMkLst>
            <pc:docMk/>
            <pc:sldMk cId="868277485" sldId="338"/>
            <ac:picMk id="10" creationId="{7856F025-07E2-FE64-8C47-9C7725119464}"/>
          </ac:picMkLst>
        </pc:picChg>
      </pc:sldChg>
      <pc:sldChg chg="addSp delSp modSp add mod">
        <pc:chgData name="Adam C. Watts" userId="7d937d13-9e97-443b-9325-2a2aadedf478" providerId="ADAL" clId="{B1E3B8E5-8143-4524-AE50-905945DBE56A}" dt="2025-01-25T22:35:28.367" v="6874" actId="14100"/>
        <pc:sldMkLst>
          <pc:docMk/>
          <pc:sldMk cId="1074244625" sldId="339"/>
        </pc:sldMkLst>
        <pc:picChg chg="add mod">
          <ac:chgData name="Adam C. Watts" userId="7d937d13-9e97-443b-9325-2a2aadedf478" providerId="ADAL" clId="{B1E3B8E5-8143-4524-AE50-905945DBE56A}" dt="2025-01-25T22:35:11.396" v="6871" actId="1076"/>
          <ac:picMkLst>
            <pc:docMk/>
            <pc:sldMk cId="1074244625" sldId="339"/>
            <ac:picMk id="7" creationId="{E2AA548F-5D55-D5E3-3DD1-98FB3E7D2E4E}"/>
          </ac:picMkLst>
        </pc:picChg>
        <pc:picChg chg="del">
          <ac:chgData name="Adam C. Watts" userId="7d937d13-9e97-443b-9325-2a2aadedf478" providerId="ADAL" clId="{B1E3B8E5-8143-4524-AE50-905945DBE56A}" dt="2025-01-25T22:32:51.298" v="6860" actId="478"/>
          <ac:picMkLst>
            <pc:docMk/>
            <pc:sldMk cId="1074244625" sldId="339"/>
            <ac:picMk id="8" creationId="{8602EE4F-2227-4526-85C9-C685ED1267DA}"/>
          </ac:picMkLst>
        </pc:picChg>
        <pc:picChg chg="del">
          <ac:chgData name="Adam C. Watts" userId="7d937d13-9e97-443b-9325-2a2aadedf478" providerId="ADAL" clId="{B1E3B8E5-8143-4524-AE50-905945DBE56A}" dt="2025-01-25T22:32:51.112" v="6859" actId="478"/>
          <ac:picMkLst>
            <pc:docMk/>
            <pc:sldMk cId="1074244625" sldId="339"/>
            <ac:picMk id="10" creationId="{8D9655C6-259F-3F38-DC26-A0051218C215}"/>
          </ac:picMkLst>
        </pc:picChg>
        <pc:picChg chg="add mod">
          <ac:chgData name="Adam C. Watts" userId="7d937d13-9e97-443b-9325-2a2aadedf478" providerId="ADAL" clId="{B1E3B8E5-8143-4524-AE50-905945DBE56A}" dt="2025-01-25T22:35:28.367" v="6874" actId="14100"/>
          <ac:picMkLst>
            <pc:docMk/>
            <pc:sldMk cId="1074244625" sldId="339"/>
            <ac:picMk id="11" creationId="{F6C69CDB-9A02-ABBD-DAEA-67F53AC4C829}"/>
          </ac:picMkLst>
        </pc:picChg>
      </pc:sldChg>
      <pc:sldChg chg="addSp delSp modSp add mod">
        <pc:chgData name="Adam C. Watts" userId="7d937d13-9e97-443b-9325-2a2aadedf478" providerId="ADAL" clId="{B1E3B8E5-8143-4524-AE50-905945DBE56A}" dt="2025-01-25T23:02:34.797" v="6971" actId="1076"/>
        <pc:sldMkLst>
          <pc:docMk/>
          <pc:sldMk cId="21495909" sldId="340"/>
        </pc:sldMkLst>
        <pc:spChg chg="mod">
          <ac:chgData name="Adam C. Watts" userId="7d937d13-9e97-443b-9325-2a2aadedf478" providerId="ADAL" clId="{B1E3B8E5-8143-4524-AE50-905945DBE56A}" dt="2025-01-25T22:39:41.674" v="6903" actId="20577"/>
          <ac:spMkLst>
            <pc:docMk/>
            <pc:sldMk cId="21495909" sldId="340"/>
            <ac:spMk id="3" creationId="{D31E1FEC-3515-0252-A790-EF41FE54B8DC}"/>
          </ac:spMkLst>
        </pc:spChg>
        <pc:picChg chg="del">
          <ac:chgData name="Adam C. Watts" userId="7d937d13-9e97-443b-9325-2a2aadedf478" providerId="ADAL" clId="{B1E3B8E5-8143-4524-AE50-905945DBE56A}" dt="2025-01-25T22:35:39.835" v="6876" actId="478"/>
          <ac:picMkLst>
            <pc:docMk/>
            <pc:sldMk cId="21495909" sldId="340"/>
            <ac:picMk id="7" creationId="{E5C2FE43-750B-5D5A-5972-ACEE023AF63A}"/>
          </ac:picMkLst>
        </pc:picChg>
        <pc:picChg chg="add del mod">
          <ac:chgData name="Adam C. Watts" userId="7d937d13-9e97-443b-9325-2a2aadedf478" providerId="ADAL" clId="{B1E3B8E5-8143-4524-AE50-905945DBE56A}" dt="2025-01-25T22:39:20.655" v="6889" actId="478"/>
          <ac:picMkLst>
            <pc:docMk/>
            <pc:sldMk cId="21495909" sldId="340"/>
            <ac:picMk id="8" creationId="{EB1EAD78-C464-A507-E0F5-3D2C26DCDE4B}"/>
          </ac:picMkLst>
        </pc:picChg>
        <pc:picChg chg="add del mod">
          <ac:chgData name="Adam C. Watts" userId="7d937d13-9e97-443b-9325-2a2aadedf478" providerId="ADAL" clId="{B1E3B8E5-8143-4524-AE50-905945DBE56A}" dt="2025-01-25T22:44:08.559" v="6919" actId="478"/>
          <ac:picMkLst>
            <pc:docMk/>
            <pc:sldMk cId="21495909" sldId="340"/>
            <ac:picMk id="10" creationId="{44A71B53-2DD6-2B63-E00F-B2F514423D59}"/>
          </ac:picMkLst>
        </pc:picChg>
        <pc:picChg chg="del">
          <ac:chgData name="Adam C. Watts" userId="7d937d13-9e97-443b-9325-2a2aadedf478" providerId="ADAL" clId="{B1E3B8E5-8143-4524-AE50-905945DBE56A}" dt="2025-01-25T22:35:40.885" v="6877" actId="478"/>
          <ac:picMkLst>
            <pc:docMk/>
            <pc:sldMk cId="21495909" sldId="340"/>
            <ac:picMk id="11" creationId="{786F379B-6230-C6B0-8D50-F54165B0A13E}"/>
          </ac:picMkLst>
        </pc:picChg>
        <pc:picChg chg="add del mod">
          <ac:chgData name="Adam C. Watts" userId="7d937d13-9e97-443b-9325-2a2aadedf478" providerId="ADAL" clId="{B1E3B8E5-8143-4524-AE50-905945DBE56A}" dt="2025-01-25T22:44:01.759" v="6915" actId="478"/>
          <ac:picMkLst>
            <pc:docMk/>
            <pc:sldMk cId="21495909" sldId="340"/>
            <ac:picMk id="13" creationId="{F4152B89-A864-B3CE-2BD4-BB96A23F0A86}"/>
          </ac:picMkLst>
        </pc:picChg>
        <pc:picChg chg="add del mod">
          <ac:chgData name="Adam C. Watts" userId="7d937d13-9e97-443b-9325-2a2aadedf478" providerId="ADAL" clId="{B1E3B8E5-8143-4524-AE50-905945DBE56A}" dt="2025-01-25T23:02:05.473" v="6966" actId="478"/>
          <ac:picMkLst>
            <pc:docMk/>
            <pc:sldMk cId="21495909" sldId="340"/>
            <ac:picMk id="15" creationId="{D4CC965E-E6F1-4DA9-ED1F-B68D9D2C69B9}"/>
          </ac:picMkLst>
        </pc:picChg>
        <pc:picChg chg="add del mod">
          <ac:chgData name="Adam C. Watts" userId="7d937d13-9e97-443b-9325-2a2aadedf478" providerId="ADAL" clId="{B1E3B8E5-8143-4524-AE50-905945DBE56A}" dt="2025-01-25T23:01:56.798" v="6960" actId="478"/>
          <ac:picMkLst>
            <pc:docMk/>
            <pc:sldMk cId="21495909" sldId="340"/>
            <ac:picMk id="17" creationId="{00E9454A-C0E7-5CD6-AEA8-E953BC32B74B}"/>
          </ac:picMkLst>
        </pc:picChg>
        <pc:picChg chg="add mod">
          <ac:chgData name="Adam C. Watts" userId="7d937d13-9e97-443b-9325-2a2aadedf478" providerId="ADAL" clId="{B1E3B8E5-8143-4524-AE50-905945DBE56A}" dt="2025-01-25T23:02:04.286" v="6965" actId="1076"/>
          <ac:picMkLst>
            <pc:docMk/>
            <pc:sldMk cId="21495909" sldId="340"/>
            <ac:picMk id="19" creationId="{38BBFB93-9B50-4764-91E4-C3FD6300E6E5}"/>
          </ac:picMkLst>
        </pc:picChg>
        <pc:picChg chg="add mod">
          <ac:chgData name="Adam C. Watts" userId="7d937d13-9e97-443b-9325-2a2aadedf478" providerId="ADAL" clId="{B1E3B8E5-8143-4524-AE50-905945DBE56A}" dt="2025-01-25T23:02:34.797" v="6971" actId="1076"/>
          <ac:picMkLst>
            <pc:docMk/>
            <pc:sldMk cId="21495909" sldId="340"/>
            <ac:picMk id="21" creationId="{370DE4DB-1FAE-5FEE-CC6E-4A9B8A31D647}"/>
          </ac:picMkLst>
        </pc:picChg>
      </pc:sldChg>
      <pc:sldChg chg="addSp delSp modSp add mod">
        <pc:chgData name="Adam C. Watts" userId="7d937d13-9e97-443b-9325-2a2aadedf478" providerId="ADAL" clId="{B1E3B8E5-8143-4524-AE50-905945DBE56A}" dt="2025-01-25T22:42:15.304" v="6914" actId="1076"/>
        <pc:sldMkLst>
          <pc:docMk/>
          <pc:sldMk cId="974116372" sldId="341"/>
        </pc:sldMkLst>
        <pc:picChg chg="add mod">
          <ac:chgData name="Adam C. Watts" userId="7d937d13-9e97-443b-9325-2a2aadedf478" providerId="ADAL" clId="{B1E3B8E5-8143-4524-AE50-905945DBE56A}" dt="2025-01-25T22:42:11.842" v="6912" actId="1076"/>
          <ac:picMkLst>
            <pc:docMk/>
            <pc:sldMk cId="974116372" sldId="341"/>
            <ac:picMk id="7" creationId="{0D943194-3BEF-517E-4F29-9DA3A22F3038}"/>
          </ac:picMkLst>
        </pc:picChg>
        <pc:picChg chg="add mod">
          <ac:chgData name="Adam C. Watts" userId="7d937d13-9e97-443b-9325-2a2aadedf478" providerId="ADAL" clId="{B1E3B8E5-8143-4524-AE50-905945DBE56A}" dt="2025-01-25T22:42:15.304" v="6914" actId="1076"/>
          <ac:picMkLst>
            <pc:docMk/>
            <pc:sldMk cId="974116372" sldId="341"/>
            <ac:picMk id="9" creationId="{31A61DD5-C88A-62BD-9E90-A9A155C88EF7}"/>
          </ac:picMkLst>
        </pc:picChg>
        <pc:picChg chg="del">
          <ac:chgData name="Adam C. Watts" userId="7d937d13-9e97-443b-9325-2a2aadedf478" providerId="ADAL" clId="{B1E3B8E5-8143-4524-AE50-905945DBE56A}" dt="2025-01-25T22:39:38.063" v="6896" actId="478"/>
          <ac:picMkLst>
            <pc:docMk/>
            <pc:sldMk cId="974116372" sldId="341"/>
            <ac:picMk id="10" creationId="{6BC84C89-CF2A-DA68-1CF9-6EBAE81103DF}"/>
          </ac:picMkLst>
        </pc:picChg>
        <pc:picChg chg="del">
          <ac:chgData name="Adam C. Watts" userId="7d937d13-9e97-443b-9325-2a2aadedf478" providerId="ADAL" clId="{B1E3B8E5-8143-4524-AE50-905945DBE56A}" dt="2025-01-25T22:39:37.774" v="6895" actId="478"/>
          <ac:picMkLst>
            <pc:docMk/>
            <pc:sldMk cId="974116372" sldId="341"/>
            <ac:picMk id="13" creationId="{60357E6D-2B22-0810-C401-603C2A3D4492}"/>
          </ac:picMkLst>
        </pc:picChg>
      </pc:sldChg>
      <pc:sldChg chg="addSp delSp modSp add mod">
        <pc:chgData name="Adam C. Watts" userId="7d937d13-9e97-443b-9325-2a2aadedf478" providerId="ADAL" clId="{B1E3B8E5-8143-4524-AE50-905945DBE56A}" dt="2025-01-25T22:52:20.561" v="6936" actId="1076"/>
        <pc:sldMkLst>
          <pc:docMk/>
          <pc:sldMk cId="460469735" sldId="342"/>
        </pc:sldMkLst>
        <pc:picChg chg="del">
          <ac:chgData name="Adam C. Watts" userId="7d937d13-9e97-443b-9325-2a2aadedf478" providerId="ADAL" clId="{B1E3B8E5-8143-4524-AE50-905945DBE56A}" dt="2025-01-25T22:48:07.603" v="6927" actId="478"/>
          <ac:picMkLst>
            <pc:docMk/>
            <pc:sldMk cId="460469735" sldId="342"/>
            <ac:picMk id="7" creationId="{E4C415F8-C9A6-BEC9-43FE-CA1F6982257E}"/>
          </ac:picMkLst>
        </pc:picChg>
        <pc:picChg chg="add mod">
          <ac:chgData name="Adam C. Watts" userId="7d937d13-9e97-443b-9325-2a2aadedf478" providerId="ADAL" clId="{B1E3B8E5-8143-4524-AE50-905945DBE56A}" dt="2025-01-25T22:52:19.614" v="6935" actId="1076"/>
          <ac:picMkLst>
            <pc:docMk/>
            <pc:sldMk cId="460469735" sldId="342"/>
            <ac:picMk id="8" creationId="{1959C663-91EC-D828-CDA9-AC962C5D27A3}"/>
          </ac:picMkLst>
        </pc:picChg>
        <pc:picChg chg="del">
          <ac:chgData name="Adam C. Watts" userId="7d937d13-9e97-443b-9325-2a2aadedf478" providerId="ADAL" clId="{B1E3B8E5-8143-4524-AE50-905945DBE56A}" dt="2025-01-25T22:48:07.940" v="6928" actId="478"/>
          <ac:picMkLst>
            <pc:docMk/>
            <pc:sldMk cId="460469735" sldId="342"/>
            <ac:picMk id="9" creationId="{A72B9362-E032-06F8-E390-37DD3D46C342}"/>
          </ac:picMkLst>
        </pc:picChg>
        <pc:picChg chg="add mod">
          <ac:chgData name="Adam C. Watts" userId="7d937d13-9e97-443b-9325-2a2aadedf478" providerId="ADAL" clId="{B1E3B8E5-8143-4524-AE50-905945DBE56A}" dt="2025-01-25T22:52:20.561" v="6936" actId="1076"/>
          <ac:picMkLst>
            <pc:docMk/>
            <pc:sldMk cId="460469735" sldId="342"/>
            <ac:picMk id="11" creationId="{EC9802A0-472C-11E2-22B6-5F81731E658B}"/>
          </ac:picMkLst>
        </pc:picChg>
      </pc:sldChg>
      <pc:sldChg chg="addSp delSp modSp add mod">
        <pc:chgData name="Adam C. Watts" userId="7d937d13-9e97-443b-9325-2a2aadedf478" providerId="ADAL" clId="{B1E3B8E5-8143-4524-AE50-905945DBE56A}" dt="2025-01-25T22:56:46.045" v="6956" actId="1076"/>
        <pc:sldMkLst>
          <pc:docMk/>
          <pc:sldMk cId="1657559866" sldId="343"/>
        </pc:sldMkLst>
        <pc:picChg chg="add del mod">
          <ac:chgData name="Adam C. Watts" userId="7d937d13-9e97-443b-9325-2a2aadedf478" providerId="ADAL" clId="{B1E3B8E5-8143-4524-AE50-905945DBE56A}" dt="2025-01-25T22:55:47.999" v="6946" actId="478"/>
          <ac:picMkLst>
            <pc:docMk/>
            <pc:sldMk cId="1657559866" sldId="343"/>
            <ac:picMk id="7" creationId="{A55FB1CF-6E22-533A-7292-751757D3E179}"/>
          </ac:picMkLst>
        </pc:picChg>
        <pc:picChg chg="del">
          <ac:chgData name="Adam C. Watts" userId="7d937d13-9e97-443b-9325-2a2aadedf478" providerId="ADAL" clId="{B1E3B8E5-8143-4524-AE50-905945DBE56A}" dt="2025-01-25T22:53:47.777" v="6938" actId="478"/>
          <ac:picMkLst>
            <pc:docMk/>
            <pc:sldMk cId="1657559866" sldId="343"/>
            <ac:picMk id="8" creationId="{CE0B0AF1-A4BD-3496-D0D2-8DB31F97164D}"/>
          </ac:picMkLst>
        </pc:picChg>
        <pc:picChg chg="add del mod">
          <ac:chgData name="Adam C. Watts" userId="7d937d13-9e97-443b-9325-2a2aadedf478" providerId="ADAL" clId="{B1E3B8E5-8143-4524-AE50-905945DBE56A}" dt="2025-01-25T22:55:48.394" v="6947" actId="478"/>
          <ac:picMkLst>
            <pc:docMk/>
            <pc:sldMk cId="1657559866" sldId="343"/>
            <ac:picMk id="10" creationId="{4012106D-273E-BE9C-595C-9F1B5D4E582C}"/>
          </ac:picMkLst>
        </pc:picChg>
        <pc:picChg chg="del">
          <ac:chgData name="Adam C. Watts" userId="7d937d13-9e97-443b-9325-2a2aadedf478" providerId="ADAL" clId="{B1E3B8E5-8143-4524-AE50-905945DBE56A}" dt="2025-01-25T22:53:48.492" v="6939" actId="478"/>
          <ac:picMkLst>
            <pc:docMk/>
            <pc:sldMk cId="1657559866" sldId="343"/>
            <ac:picMk id="11" creationId="{72FF37C9-FA84-DD8F-B45E-DE92E4A8250E}"/>
          </ac:picMkLst>
        </pc:picChg>
        <pc:picChg chg="add mod">
          <ac:chgData name="Adam C. Watts" userId="7d937d13-9e97-443b-9325-2a2aadedf478" providerId="ADAL" clId="{B1E3B8E5-8143-4524-AE50-905945DBE56A}" dt="2025-01-25T22:55:58.164" v="6953" actId="1076"/>
          <ac:picMkLst>
            <pc:docMk/>
            <pc:sldMk cId="1657559866" sldId="343"/>
            <ac:picMk id="13" creationId="{12AF8ACD-C39A-DD60-AAC1-3128E507125D}"/>
          </ac:picMkLst>
        </pc:picChg>
        <pc:picChg chg="add mod">
          <ac:chgData name="Adam C. Watts" userId="7d937d13-9e97-443b-9325-2a2aadedf478" providerId="ADAL" clId="{B1E3B8E5-8143-4524-AE50-905945DBE56A}" dt="2025-01-25T22:56:46.045" v="6956" actId="1076"/>
          <ac:picMkLst>
            <pc:docMk/>
            <pc:sldMk cId="1657559866" sldId="343"/>
            <ac:picMk id="15" creationId="{AF09221C-F369-ECE7-9157-8D26FF84FD22}"/>
          </ac:picMkLst>
        </pc:picChg>
      </pc:sldChg>
      <pc:sldChg chg="addSp delSp modSp add mod">
        <pc:chgData name="Adam C. Watts" userId="7d937d13-9e97-443b-9325-2a2aadedf478" providerId="ADAL" clId="{B1E3B8E5-8143-4524-AE50-905945DBE56A}" dt="2025-01-25T23:06:45.952" v="6982" actId="1076"/>
        <pc:sldMkLst>
          <pc:docMk/>
          <pc:sldMk cId="3796905190" sldId="344"/>
        </pc:sldMkLst>
        <pc:picChg chg="add mod">
          <ac:chgData name="Adam C. Watts" userId="7d937d13-9e97-443b-9325-2a2aadedf478" providerId="ADAL" clId="{B1E3B8E5-8143-4524-AE50-905945DBE56A}" dt="2025-01-25T23:06:33.200" v="6977" actId="1076"/>
          <ac:picMkLst>
            <pc:docMk/>
            <pc:sldMk cId="3796905190" sldId="344"/>
            <ac:picMk id="7" creationId="{EB3D4837-4FAE-A069-EFCE-88D49A17FFA7}"/>
          </ac:picMkLst>
        </pc:picChg>
        <pc:picChg chg="add mod">
          <ac:chgData name="Adam C. Watts" userId="7d937d13-9e97-443b-9325-2a2aadedf478" providerId="ADAL" clId="{B1E3B8E5-8143-4524-AE50-905945DBE56A}" dt="2025-01-25T23:06:45.952" v="6982" actId="1076"/>
          <ac:picMkLst>
            <pc:docMk/>
            <pc:sldMk cId="3796905190" sldId="344"/>
            <ac:picMk id="9" creationId="{D3D8AACC-3B68-B8CA-C640-95CD6B37F4A5}"/>
          </ac:picMkLst>
        </pc:picChg>
        <pc:picChg chg="del">
          <ac:chgData name="Adam C. Watts" userId="7d937d13-9e97-443b-9325-2a2aadedf478" providerId="ADAL" clId="{B1E3B8E5-8143-4524-AE50-905945DBE56A}" dt="2025-01-25T22:57:11.255" v="6959" actId="478"/>
          <ac:picMkLst>
            <pc:docMk/>
            <pc:sldMk cId="3796905190" sldId="344"/>
            <ac:picMk id="13" creationId="{2972974C-91CE-9F93-0D79-47EDB238CAC6}"/>
          </ac:picMkLst>
        </pc:picChg>
        <pc:picChg chg="del">
          <ac:chgData name="Adam C. Watts" userId="7d937d13-9e97-443b-9325-2a2aadedf478" providerId="ADAL" clId="{B1E3B8E5-8143-4524-AE50-905945DBE56A}" dt="2025-01-25T22:57:10.280" v="6958" actId="478"/>
          <ac:picMkLst>
            <pc:docMk/>
            <pc:sldMk cId="3796905190" sldId="344"/>
            <ac:picMk id="15" creationId="{3B54425C-E061-C37A-C231-4BE7B6FCE0AA}"/>
          </ac:picMkLst>
        </pc:picChg>
      </pc:sldChg>
      <pc:sldChg chg="addSp delSp modSp add mod">
        <pc:chgData name="Adam C. Watts" userId="7d937d13-9e97-443b-9325-2a2aadedf478" providerId="ADAL" clId="{B1E3B8E5-8143-4524-AE50-905945DBE56A}" dt="2025-01-25T23:10:05.454" v="7016" actId="1076"/>
        <pc:sldMkLst>
          <pc:docMk/>
          <pc:sldMk cId="1867472546" sldId="345"/>
        </pc:sldMkLst>
        <pc:spChg chg="mod">
          <ac:chgData name="Adam C. Watts" userId="7d937d13-9e97-443b-9325-2a2aadedf478" providerId="ADAL" clId="{B1E3B8E5-8143-4524-AE50-905945DBE56A}" dt="2025-01-25T23:09:43.887" v="7008" actId="20577"/>
          <ac:spMkLst>
            <pc:docMk/>
            <pc:sldMk cId="1867472546" sldId="345"/>
            <ac:spMk id="3" creationId="{DF3CFF8C-DD08-5087-9950-A64871878BDE}"/>
          </ac:spMkLst>
        </pc:spChg>
        <pc:picChg chg="del">
          <ac:chgData name="Adam C. Watts" userId="7d937d13-9e97-443b-9325-2a2aadedf478" providerId="ADAL" clId="{B1E3B8E5-8143-4524-AE50-905945DBE56A}" dt="2025-01-25T23:09:32.054" v="6984" actId="478"/>
          <ac:picMkLst>
            <pc:docMk/>
            <pc:sldMk cId="1867472546" sldId="345"/>
            <ac:picMk id="7" creationId="{F3F449AB-E0A6-E125-35C5-1285CA8746BB}"/>
          </ac:picMkLst>
        </pc:picChg>
        <pc:picChg chg="add mod">
          <ac:chgData name="Adam C. Watts" userId="7d937d13-9e97-443b-9325-2a2aadedf478" providerId="ADAL" clId="{B1E3B8E5-8143-4524-AE50-905945DBE56A}" dt="2025-01-25T23:09:54.886" v="7013" actId="1076"/>
          <ac:picMkLst>
            <pc:docMk/>
            <pc:sldMk cId="1867472546" sldId="345"/>
            <ac:picMk id="8" creationId="{29A4432D-0F29-861A-719C-2A98BEC1DFB5}"/>
          </ac:picMkLst>
        </pc:picChg>
        <pc:picChg chg="del">
          <ac:chgData name="Adam C. Watts" userId="7d937d13-9e97-443b-9325-2a2aadedf478" providerId="ADAL" clId="{B1E3B8E5-8143-4524-AE50-905945DBE56A}" dt="2025-01-25T23:09:32.538" v="6985" actId="478"/>
          <ac:picMkLst>
            <pc:docMk/>
            <pc:sldMk cId="1867472546" sldId="345"/>
            <ac:picMk id="9" creationId="{799569AE-2CE7-F3B8-8B29-3681BF326E3A}"/>
          </ac:picMkLst>
        </pc:picChg>
        <pc:picChg chg="add mod">
          <ac:chgData name="Adam C. Watts" userId="7d937d13-9e97-443b-9325-2a2aadedf478" providerId="ADAL" clId="{B1E3B8E5-8143-4524-AE50-905945DBE56A}" dt="2025-01-25T23:10:05.454" v="7016" actId="1076"/>
          <ac:picMkLst>
            <pc:docMk/>
            <pc:sldMk cId="1867472546" sldId="345"/>
            <ac:picMk id="11" creationId="{AD706CC8-0A25-A287-723B-6E736B69B217}"/>
          </ac:picMkLst>
        </pc:picChg>
      </pc:sldChg>
      <pc:sldChg chg="add">
        <pc:chgData name="Adam C. Watts" userId="7d937d13-9e97-443b-9325-2a2aadedf478" providerId="ADAL" clId="{B1E3B8E5-8143-4524-AE50-905945DBE56A}" dt="2025-01-26T01:26:26.497" v="7436" actId="2890"/>
        <pc:sldMkLst>
          <pc:docMk/>
          <pc:sldMk cId="3138567091" sldId="346"/>
        </pc:sldMkLst>
      </pc:sldChg>
      <pc:sldChg chg="addSp delSp modSp add mod">
        <pc:chgData name="Adam C. Watts" userId="7d937d13-9e97-443b-9325-2a2aadedf478" providerId="ADAL" clId="{B1E3B8E5-8143-4524-AE50-905945DBE56A}" dt="2025-01-26T01:39:32.240" v="7685" actId="1076"/>
        <pc:sldMkLst>
          <pc:docMk/>
          <pc:sldMk cId="521028113" sldId="347"/>
        </pc:sldMkLst>
        <pc:spChg chg="mod">
          <ac:chgData name="Adam C. Watts" userId="7d937d13-9e97-443b-9325-2a2aadedf478" providerId="ADAL" clId="{B1E3B8E5-8143-4524-AE50-905945DBE56A}" dt="2025-01-26T01:39:16.427" v="7683" actId="20577"/>
          <ac:spMkLst>
            <pc:docMk/>
            <pc:sldMk cId="521028113" sldId="347"/>
            <ac:spMk id="3" creationId="{65D38A64-FA18-38EB-4CAC-C76385F4BA3B}"/>
          </ac:spMkLst>
        </pc:spChg>
        <pc:spChg chg="add mod">
          <ac:chgData name="Adam C. Watts" userId="7d937d13-9e97-443b-9325-2a2aadedf478" providerId="ADAL" clId="{B1E3B8E5-8143-4524-AE50-905945DBE56A}" dt="2025-01-26T01:36:46.609" v="7620" actId="20577"/>
          <ac:spMkLst>
            <pc:docMk/>
            <pc:sldMk cId="521028113" sldId="347"/>
            <ac:spMk id="10" creationId="{9D256B8B-8854-D1DF-5E07-9CDD47A950C0}"/>
          </ac:spMkLst>
        </pc:spChg>
        <pc:spChg chg="del">
          <ac:chgData name="Adam C. Watts" userId="7d937d13-9e97-443b-9325-2a2aadedf478" providerId="ADAL" clId="{B1E3B8E5-8143-4524-AE50-905945DBE56A}" dt="2025-01-26T01:29:54.058" v="7501" actId="478"/>
          <ac:spMkLst>
            <pc:docMk/>
            <pc:sldMk cId="521028113" sldId="347"/>
            <ac:spMk id="11" creationId="{2C0503E3-3383-1407-B687-9ED1E1A42F56}"/>
          </ac:spMkLst>
        </pc:spChg>
        <pc:spChg chg="add mod">
          <ac:chgData name="Adam C. Watts" userId="7d937d13-9e97-443b-9325-2a2aadedf478" providerId="ADAL" clId="{B1E3B8E5-8143-4524-AE50-905945DBE56A}" dt="2025-01-26T01:39:32.240" v="7685" actId="1076"/>
          <ac:spMkLst>
            <pc:docMk/>
            <pc:sldMk cId="521028113" sldId="347"/>
            <ac:spMk id="13" creationId="{5A5EB4AE-EA78-8825-6891-30981DB21B26}"/>
          </ac:spMkLst>
        </pc:spChg>
        <pc:spChg chg="add del">
          <ac:chgData name="Adam C. Watts" userId="7d937d13-9e97-443b-9325-2a2aadedf478" providerId="ADAL" clId="{B1E3B8E5-8143-4524-AE50-905945DBE56A}" dt="2025-01-26T01:35:37.771" v="7591" actId="22"/>
          <ac:spMkLst>
            <pc:docMk/>
            <pc:sldMk cId="521028113" sldId="347"/>
            <ac:spMk id="15" creationId="{D0334855-5893-0EB4-3025-E9ABB2180754}"/>
          </ac:spMkLst>
        </pc:spChg>
        <pc:graphicFrameChg chg="add mod modGraphic">
          <ac:chgData name="Adam C. Watts" userId="7d937d13-9e97-443b-9325-2a2aadedf478" providerId="ADAL" clId="{B1E3B8E5-8143-4524-AE50-905945DBE56A}" dt="2025-01-26T01:30:00.254" v="7504" actId="14100"/>
          <ac:graphicFrameMkLst>
            <pc:docMk/>
            <pc:sldMk cId="521028113" sldId="347"/>
            <ac:graphicFrameMk id="2" creationId="{86EB2D11-3CF8-4EBD-5B91-11E5EFAF022F}"/>
          </ac:graphicFrameMkLst>
        </pc:graphicFrameChg>
        <pc:picChg chg="add del mod">
          <ac:chgData name="Adam C. Watts" userId="7d937d13-9e97-443b-9325-2a2aadedf478" providerId="ADAL" clId="{B1E3B8E5-8143-4524-AE50-905945DBE56A}" dt="2025-01-26T01:37:17.938" v="7621" actId="478"/>
          <ac:picMkLst>
            <pc:docMk/>
            <pc:sldMk cId="521028113" sldId="347"/>
            <ac:picMk id="8" creationId="{1619802A-6777-485C-99E5-EDFCE7785F48}"/>
          </ac:picMkLst>
        </pc:picChg>
        <pc:picChg chg="add mod">
          <ac:chgData name="Adam C. Watts" userId="7d937d13-9e97-443b-9325-2a2aadedf478" providerId="ADAL" clId="{B1E3B8E5-8143-4524-AE50-905945DBE56A}" dt="2025-01-26T01:39:29.429" v="7684" actId="1076"/>
          <ac:picMkLst>
            <pc:docMk/>
            <pc:sldMk cId="521028113" sldId="347"/>
            <ac:picMk id="17" creationId="{2CC46F90-3C47-469E-2617-2AE72572D516}"/>
          </ac:picMkLst>
        </pc:picChg>
      </pc:sldChg>
      <pc:sldChg chg="modSp add del mod">
        <pc:chgData name="Adam C. Watts" userId="7d937d13-9e97-443b-9325-2a2aadedf478" providerId="ADAL" clId="{B1E3B8E5-8143-4524-AE50-905945DBE56A}" dt="2025-01-26T01:26:23.742" v="7435" actId="2696"/>
        <pc:sldMkLst>
          <pc:docMk/>
          <pc:sldMk cId="1950208531" sldId="752"/>
        </pc:sldMkLst>
        <pc:spChg chg="mod">
          <ac:chgData name="Adam C. Watts" userId="7d937d13-9e97-443b-9325-2a2aadedf478" providerId="ADAL" clId="{B1E3B8E5-8143-4524-AE50-905945DBE56A}" dt="2025-01-26T01:26:20.157" v="7434" actId="1076"/>
          <ac:spMkLst>
            <pc:docMk/>
            <pc:sldMk cId="1950208531" sldId="752"/>
            <ac:spMk id="11" creationId="{C4E3D172-D763-4F8B-A470-8B4276F3777D}"/>
          </ac:spMkLst>
        </pc:spChg>
      </pc:sldChg>
      <pc:sldMasterChg chg="delSldLayout">
        <pc:chgData name="Adam C. Watts" userId="7d937d13-9e97-443b-9325-2a2aadedf478" providerId="ADAL" clId="{B1E3B8E5-8143-4524-AE50-905945DBE56A}" dt="2025-01-26T01:26:23.742" v="7435" actId="2696"/>
        <pc:sldMasterMkLst>
          <pc:docMk/>
          <pc:sldMasterMk cId="0" sldId="2147483682"/>
        </pc:sldMasterMkLst>
        <pc:sldLayoutChg chg="del">
          <pc:chgData name="Adam C. Watts" userId="7d937d13-9e97-443b-9325-2a2aadedf478" providerId="ADAL" clId="{B1E3B8E5-8143-4524-AE50-905945DBE56A}" dt="2025-01-26T01:26:23.742" v="7435" actId="2696"/>
          <pc:sldLayoutMkLst>
            <pc:docMk/>
            <pc:sldMasterMk cId="0" sldId="2147483682"/>
            <pc:sldLayoutMk cId="2237454884" sldId="214748413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DBB872F3-6144-3148-BC13-C063BA20AE80}" type="datetimeFigureOut">
              <a:rPr lang="en-US"/>
              <a:pPr>
                <a:defRPr/>
              </a:pPr>
              <a:t>1/25/2025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0ACDB0ED-0BEE-9846-B9EA-5C7BFF06289F}" type="slidenum">
              <a:rPr lang="en-US"/>
              <a:pPr>
                <a:defRPr/>
              </a:pPr>
              <a:t>‹#›</a:t>
            </a:fld>
            <a:endParaRPr lang="en-US"/>
          </a:p>
        </p:txBody>
      </p:sp>
    </p:spTree>
    <p:extLst>
      <p:ext uri="{BB962C8B-B14F-4D97-AF65-F5344CB8AC3E}">
        <p14:creationId xmlns:p14="http://schemas.microsoft.com/office/powerpoint/2010/main" val="14231645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Helvetica" charset="0"/>
                <a:cs typeface="ＭＳ Ｐゴシック" charset="0"/>
              </a:defRPr>
            </a:lvl1pPr>
          </a:lstStyle>
          <a:p>
            <a:pPr>
              <a:defRPr/>
            </a:pPr>
            <a:fld id="{531CFD29-8380-B24A-89EC-384D8B8A981B}" type="datetimeFigureOut">
              <a:rPr lang="en-US"/>
              <a:pPr>
                <a:defRPr/>
              </a:pPr>
              <a:t>1/25/2025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Helvetica" charset="0"/>
                <a:cs typeface="ＭＳ Ｐゴシック" charset="0"/>
              </a:defRPr>
            </a:lvl1pPr>
          </a:lstStyle>
          <a:p>
            <a:pPr>
              <a:defRPr/>
            </a:pPr>
            <a:fld id="{CAD08E57-B576-F641-BEA6-C3D752DF7F66}" type="slidenum">
              <a:rPr lang="en-US"/>
              <a:pPr>
                <a:defRPr/>
              </a:pPr>
              <a:t>‹#›</a:t>
            </a:fld>
            <a:endParaRPr lang="en-US"/>
          </a:p>
        </p:txBody>
      </p:sp>
    </p:spTree>
    <p:extLst>
      <p:ext uri="{BB962C8B-B14F-4D97-AF65-F5344CB8AC3E}">
        <p14:creationId xmlns:p14="http://schemas.microsoft.com/office/powerpoint/2010/main" val="160064002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Geneva"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1" name="Picture 10" descr="title_header_16x9.pdf"/>
          <p:cNvPicPr>
            <a:picLocks noChangeAspect="1"/>
          </p:cNvPicPr>
          <p:nvPr userDrawn="1"/>
        </p:nvPicPr>
        <p:blipFill rotWithShape="1">
          <a:blip r:embed="rId2"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pic>
        <p:nvPicPr>
          <p:cNvPr id="2" name="Picture 1">
            <a:extLst>
              <a:ext uri="{FF2B5EF4-FFF2-40B4-BE49-F238E27FC236}">
                <a16:creationId xmlns:a16="http://schemas.microsoft.com/office/drawing/2014/main" id="{8C3366FF-FC5A-AF2F-8982-6C4BF5E497D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5"/>
          <a:stretch/>
        </p:blipFill>
        <p:spPr>
          <a:xfrm>
            <a:off x="-17762" y="612759"/>
            <a:ext cx="9189720" cy="2508919"/>
          </a:xfrm>
          <a:prstGeom prst="rect">
            <a:avLst/>
          </a:prstGeom>
        </p:spPr>
      </p:pic>
    </p:spTree>
    <p:extLst>
      <p:ext uri="{BB962C8B-B14F-4D97-AF65-F5344CB8AC3E}">
        <p14:creationId xmlns:p14="http://schemas.microsoft.com/office/powerpoint/2010/main" val="4293441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Bottom: Picture &amp;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728664"/>
            <a:ext cx="8686800" cy="2795038"/>
          </a:xfrm>
          <a:prstGeom prst="rect">
            <a:avLst/>
          </a:prstGeom>
        </p:spPr>
        <p:txBody>
          <a:bodyPr lIns="0" tIns="0" rIns="0" bIns="0" rtlCol="0">
            <a:normAutofit/>
          </a:bodyPr>
          <a:lstStyle>
            <a:lvl1pPr marL="0" indent="0">
              <a:buNone/>
              <a:defRPr sz="1300">
                <a:solidFill>
                  <a:srgbClr val="50505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24073" y="3707254"/>
            <a:ext cx="8686800" cy="818444"/>
          </a:xfrm>
          <a:prstGeom prst="rect">
            <a:avLst/>
          </a:prstGeom>
        </p:spPr>
        <p:txBody>
          <a:bodyPr lIns="0" tIns="0" rIns="0" bIns="0"/>
          <a:lstStyle>
            <a:lvl1pPr marL="0" indent="0" algn="ctr">
              <a:buNone/>
              <a:defRPr sz="11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p:cNvSpPr>
            <a:spLocks noGrp="1"/>
          </p:cNvSpPr>
          <p:nvPr>
            <p:ph type="dt" sz="half" idx="14"/>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endParaRPr lang="en-US" dirty="0"/>
          </a:p>
        </p:txBody>
      </p:sp>
      <p:sp>
        <p:nvSpPr>
          <p:cNvPr id="9" name="Footer Placeholder 4"/>
          <p:cNvSpPr>
            <a:spLocks noGrp="1"/>
          </p:cNvSpPr>
          <p:nvPr>
            <p:ph type="ftr" sz="quarter" idx="3"/>
          </p:nvPr>
        </p:nvSpPr>
        <p:spPr>
          <a:xfrm>
            <a:off x="1530603" y="4878161"/>
            <a:ext cx="625195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Adam Watts | Python Programming and Applications for Accelerator Science and Engineering: Introduction to Python</a:t>
            </a:r>
            <a:endParaRPr lang="en-US" b="1" dirty="0"/>
          </a:p>
        </p:txBody>
      </p:sp>
      <p:sp>
        <p:nvSpPr>
          <p:cNvPr id="11"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2" name="Title 1"/>
          <p:cNvSpPr>
            <a:spLocks noGrp="1"/>
          </p:cNvSpPr>
          <p:nvPr>
            <p:ph type="title"/>
          </p:nvPr>
        </p:nvSpPr>
        <p:spPr>
          <a:xfrm>
            <a:off x="228600" y="188814"/>
            <a:ext cx="8686800" cy="320908"/>
          </a:xfrm>
          <a:prstGeom prst="rect">
            <a:avLst/>
          </a:prstGeom>
        </p:spPr>
        <p:txBody>
          <a:bodyPr lIns="0" tIns="0" rIns="0" bIns="0" anchor="b" anchorCtr="0"/>
          <a:lstStyle>
            <a:lvl1pPr>
              <a:defRPr sz="1950">
                <a:solidFill>
                  <a:srgbClr val="004C97"/>
                </a:solidFill>
              </a:defRPr>
            </a:lvl1pPr>
          </a:lstStyle>
          <a:p>
            <a:r>
              <a:rPr lang="en-US"/>
              <a:t>Click to edit Master title style</a:t>
            </a:r>
            <a:endParaRPr lang="en-US" dirty="0"/>
          </a:p>
        </p:txBody>
      </p:sp>
      <p:pic>
        <p:nvPicPr>
          <p:cNvPr id="13" name="Picture 12" descr="A picture containing icon&#10;&#10;Description automatically generated">
            <a:extLst>
              <a:ext uri="{FF2B5EF4-FFF2-40B4-BE49-F238E27FC236}">
                <a16:creationId xmlns:a16="http://schemas.microsoft.com/office/drawing/2014/main" id="{5C62C411-78B7-E24A-910B-DB22279E20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15" name="Rectangle 14">
            <a:extLst>
              <a:ext uri="{FF2B5EF4-FFF2-40B4-BE49-F238E27FC236}">
                <a16:creationId xmlns:a16="http://schemas.microsoft.com/office/drawing/2014/main" id="{CA7D9CF0-9F7A-8149-A2E0-1D1F97884E1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91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6827" y="4878161"/>
            <a:ext cx="675368" cy="180975"/>
          </a:xfrm>
        </p:spPr>
        <p:txBody>
          <a:bodyPr/>
          <a:lstStyle>
            <a:lvl1pPr>
              <a:defRPr sz="900"/>
            </a:lvl1pPr>
          </a:lstStyle>
          <a:p>
            <a:pPr>
              <a:defRPr/>
            </a:pPr>
            <a:endParaRPr lang="en-US" dirty="0"/>
          </a:p>
        </p:txBody>
      </p:sp>
      <p:sp>
        <p:nvSpPr>
          <p:cNvPr id="4" name="Footer Placeholder 3"/>
          <p:cNvSpPr>
            <a:spLocks noGrp="1"/>
          </p:cNvSpPr>
          <p:nvPr>
            <p:ph type="ftr" sz="quarter" idx="11"/>
          </p:nvPr>
        </p:nvSpPr>
        <p:spPr>
          <a:xfrm>
            <a:off x="1530605" y="4878161"/>
            <a:ext cx="6260399" cy="182155"/>
          </a:xfrm>
        </p:spPr>
        <p:txBody>
          <a:bodyPr/>
          <a:lstStyle>
            <a:lvl1pPr>
              <a:defRPr sz="900"/>
            </a:lvl1pPr>
          </a:lstStyle>
          <a:p>
            <a:pPr>
              <a:defRPr/>
            </a:pPr>
            <a:r>
              <a:rPr lang="en-US"/>
              <a:t>Adam Watts | Python Programming and Applications for Accelerator Science and Engineering: Introduction to Python</a:t>
            </a:r>
            <a:endParaRPr lang="en-US" b="1" dirty="0"/>
          </a:p>
        </p:txBody>
      </p:sp>
      <p:sp>
        <p:nvSpPr>
          <p:cNvPr id="5" name="Slide Number Placeholder 4"/>
          <p:cNvSpPr>
            <a:spLocks noGrp="1"/>
          </p:cNvSpPr>
          <p:nvPr>
            <p:ph type="sldNum" sz="quarter" idx="12"/>
          </p:nvPr>
        </p:nvSpPr>
        <p:spPr/>
        <p:txBody>
          <a:bodyPr/>
          <a:lstStyle>
            <a:lvl1pPr>
              <a:defRPr sz="900"/>
            </a:lvl1pPr>
          </a:lstStyle>
          <a:p>
            <a:pPr>
              <a:defRPr/>
            </a:pPr>
            <a:fld id="{148C009B-CB69-E04A-B9B3-34B26D69E9CF}" type="slidenum">
              <a:rPr lang="en-US" smtClean="0"/>
              <a:pPr>
                <a:defRPr/>
              </a:pPr>
              <a:t>‹#›</a:t>
            </a:fld>
            <a:endParaRPr lang="en-US" dirty="0"/>
          </a:p>
        </p:txBody>
      </p:sp>
      <p:sp>
        <p:nvSpPr>
          <p:cNvPr id="7" name="Picture Placeholder 6"/>
          <p:cNvSpPr>
            <a:spLocks noGrp="1"/>
          </p:cNvSpPr>
          <p:nvPr>
            <p:ph type="pic" sz="quarter" idx="13"/>
          </p:nvPr>
        </p:nvSpPr>
        <p:spPr>
          <a:xfrm>
            <a:off x="222250" y="190501"/>
            <a:ext cx="8675688" cy="4352192"/>
          </a:xfrm>
          <a:prstGeom prst="rect">
            <a:avLst/>
          </a:prstGeom>
        </p:spPr>
        <p:txBody>
          <a:bodyPr vert="horz"/>
          <a:lstStyle>
            <a:lvl1pPr marL="230188" indent="-230188">
              <a:defRPr sz="1400">
                <a:solidFill>
                  <a:srgbClr val="505050"/>
                </a:solidFill>
              </a:defRPr>
            </a:lvl1pPr>
          </a:lstStyle>
          <a:p>
            <a:r>
              <a:rPr lang="en-US"/>
              <a:t>Click icon to add picture</a:t>
            </a:r>
            <a:endParaRPr lang="en-US" dirty="0"/>
          </a:p>
        </p:txBody>
      </p:sp>
      <p:pic>
        <p:nvPicPr>
          <p:cNvPr id="6" name="Picture 5" descr="A picture containing icon&#10;&#10;Description automatically generated">
            <a:extLst>
              <a:ext uri="{FF2B5EF4-FFF2-40B4-BE49-F238E27FC236}">
                <a16:creationId xmlns:a16="http://schemas.microsoft.com/office/drawing/2014/main" id="{CA34DB5F-D82E-A04F-9A90-7E062B9F5C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8" name="Rectangle 7">
            <a:extLst>
              <a:ext uri="{FF2B5EF4-FFF2-40B4-BE49-F238E27FC236}">
                <a16:creationId xmlns:a16="http://schemas.microsoft.com/office/drawing/2014/main" id="{BA273D8B-1721-BE4B-B1B9-EA445027C472}"/>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2221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ogo Bottom: Extra Logo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a:xfrm>
            <a:off x="1530603" y="4878161"/>
            <a:ext cx="6272278" cy="182155"/>
          </a:xfrm>
        </p:spPr>
        <p:txBody>
          <a:bodyPr/>
          <a:lstStyle/>
          <a:p>
            <a:pPr>
              <a:defRPr/>
            </a:pPr>
            <a:r>
              <a:rPr lang="en-US"/>
              <a:t>Adam Watts | Python Programming and Applications for Accelerator Science and Engineering: Introduction to Python</a:t>
            </a:r>
            <a:endParaRPr lang="en-US" b="1" dirty="0"/>
          </a:p>
        </p:txBody>
      </p:sp>
      <p:sp>
        <p:nvSpPr>
          <p:cNvPr id="5" name="Slide Number Placeholder 4"/>
          <p:cNvSpPr>
            <a:spLocks noGrp="1"/>
          </p:cNvSpPr>
          <p:nvPr>
            <p:ph type="sldNum" sz="quarter" idx="12"/>
          </p:nvPr>
        </p:nvSpPr>
        <p:spPr/>
        <p:txBody>
          <a:bodyPr/>
          <a:lstStyle/>
          <a:p>
            <a:pPr>
              <a:defRPr/>
            </a:pPr>
            <a:fld id="{148C009B-CB69-E04A-B9B3-34B26D69E9CF}" type="slidenum">
              <a:rPr lang="en-US" smtClean="0"/>
              <a:pPr>
                <a:defRPr/>
              </a:pPr>
              <a:t>‹#›</a:t>
            </a:fld>
            <a:endParaRPr lang="en-US" dirty="0"/>
          </a:p>
        </p:txBody>
      </p:sp>
      <p:sp>
        <p:nvSpPr>
          <p:cNvPr id="11" name="Title 1"/>
          <p:cNvSpPr>
            <a:spLocks noGrp="1"/>
          </p:cNvSpPr>
          <p:nvPr>
            <p:ph type="title"/>
          </p:nvPr>
        </p:nvSpPr>
        <p:spPr>
          <a:xfrm>
            <a:off x="228600" y="188814"/>
            <a:ext cx="8686800" cy="320908"/>
          </a:xfrm>
          <a:prstGeom prst="rect">
            <a:avLst/>
          </a:prstGeom>
        </p:spPr>
        <p:txBody>
          <a:bodyPr lIns="0" tIns="0" rIns="0" bIns="0" anchor="b" anchorCtr="0"/>
          <a:lstStyle>
            <a:lvl1pPr>
              <a:defRPr sz="2200">
                <a:solidFill>
                  <a:srgbClr val="004C97"/>
                </a:solidFill>
              </a:defRPr>
            </a:lvl1pPr>
          </a:lstStyle>
          <a:p>
            <a:r>
              <a:rPr lang="en-US"/>
              <a:t>Click to edit Master title style</a:t>
            </a:r>
            <a:endParaRPr lang="en-US" dirty="0"/>
          </a:p>
        </p:txBody>
      </p:sp>
      <p:sp>
        <p:nvSpPr>
          <p:cNvPr id="24" name="Picture Placeholder 14"/>
          <p:cNvSpPr>
            <a:spLocks noGrp="1"/>
          </p:cNvSpPr>
          <p:nvPr>
            <p:ph type="pic" sz="quarter" idx="19"/>
          </p:nvPr>
        </p:nvSpPr>
        <p:spPr>
          <a:xfrm>
            <a:off x="205694"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5" name="Picture Placeholder 14"/>
          <p:cNvSpPr>
            <a:spLocks noGrp="1"/>
          </p:cNvSpPr>
          <p:nvPr>
            <p:ph type="pic" sz="quarter" idx="20"/>
          </p:nvPr>
        </p:nvSpPr>
        <p:spPr>
          <a:xfrm>
            <a:off x="197942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6" name="Picture Placeholder 14"/>
          <p:cNvSpPr>
            <a:spLocks noGrp="1"/>
          </p:cNvSpPr>
          <p:nvPr>
            <p:ph type="pic" sz="quarter" idx="21"/>
          </p:nvPr>
        </p:nvSpPr>
        <p:spPr>
          <a:xfrm>
            <a:off x="375320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7" name="Picture Placeholder 14"/>
          <p:cNvSpPr>
            <a:spLocks noGrp="1"/>
          </p:cNvSpPr>
          <p:nvPr>
            <p:ph type="pic" sz="quarter" idx="22"/>
          </p:nvPr>
        </p:nvSpPr>
        <p:spPr>
          <a:xfrm>
            <a:off x="5534456"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8" name="Picture Placeholder 14"/>
          <p:cNvSpPr>
            <a:spLocks noGrp="1"/>
          </p:cNvSpPr>
          <p:nvPr>
            <p:ph type="pic" sz="quarter" idx="23"/>
          </p:nvPr>
        </p:nvSpPr>
        <p:spPr>
          <a:xfrm>
            <a:off x="7300765" y="203667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29" name="Picture Placeholder 14"/>
          <p:cNvSpPr>
            <a:spLocks noGrp="1"/>
          </p:cNvSpPr>
          <p:nvPr>
            <p:ph type="pic" sz="quarter" idx="14"/>
          </p:nvPr>
        </p:nvSpPr>
        <p:spPr>
          <a:xfrm>
            <a:off x="205694"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0" name="Picture Placeholder 14"/>
          <p:cNvSpPr>
            <a:spLocks noGrp="1"/>
          </p:cNvSpPr>
          <p:nvPr>
            <p:ph type="pic" sz="quarter" idx="15"/>
          </p:nvPr>
        </p:nvSpPr>
        <p:spPr>
          <a:xfrm>
            <a:off x="197942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1" name="Picture Placeholder 14"/>
          <p:cNvSpPr>
            <a:spLocks noGrp="1"/>
          </p:cNvSpPr>
          <p:nvPr>
            <p:ph type="pic" sz="quarter" idx="16"/>
          </p:nvPr>
        </p:nvSpPr>
        <p:spPr>
          <a:xfrm>
            <a:off x="375320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2" name="Picture Placeholder 14"/>
          <p:cNvSpPr>
            <a:spLocks noGrp="1"/>
          </p:cNvSpPr>
          <p:nvPr>
            <p:ph type="pic" sz="quarter" idx="17"/>
          </p:nvPr>
        </p:nvSpPr>
        <p:spPr>
          <a:xfrm>
            <a:off x="5534456"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3" name="Picture Placeholder 14"/>
          <p:cNvSpPr>
            <a:spLocks noGrp="1"/>
          </p:cNvSpPr>
          <p:nvPr>
            <p:ph type="pic" sz="quarter" idx="18"/>
          </p:nvPr>
        </p:nvSpPr>
        <p:spPr>
          <a:xfrm>
            <a:off x="7300765" y="729132"/>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4" name="Picture Placeholder 14"/>
          <p:cNvSpPr>
            <a:spLocks noGrp="1"/>
          </p:cNvSpPr>
          <p:nvPr>
            <p:ph type="pic" sz="quarter" idx="24"/>
          </p:nvPr>
        </p:nvSpPr>
        <p:spPr>
          <a:xfrm>
            <a:off x="205694"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5" name="Picture Placeholder 14"/>
          <p:cNvSpPr>
            <a:spLocks noGrp="1"/>
          </p:cNvSpPr>
          <p:nvPr>
            <p:ph type="pic" sz="quarter" idx="25"/>
          </p:nvPr>
        </p:nvSpPr>
        <p:spPr>
          <a:xfrm>
            <a:off x="197942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6" name="Picture Placeholder 14"/>
          <p:cNvSpPr>
            <a:spLocks noGrp="1"/>
          </p:cNvSpPr>
          <p:nvPr>
            <p:ph type="pic" sz="quarter" idx="26"/>
          </p:nvPr>
        </p:nvSpPr>
        <p:spPr>
          <a:xfrm>
            <a:off x="375320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7" name="Picture Placeholder 14"/>
          <p:cNvSpPr>
            <a:spLocks noGrp="1"/>
          </p:cNvSpPr>
          <p:nvPr>
            <p:ph type="pic" sz="quarter" idx="27"/>
          </p:nvPr>
        </p:nvSpPr>
        <p:spPr>
          <a:xfrm>
            <a:off x="5534456"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sp>
        <p:nvSpPr>
          <p:cNvPr id="38" name="Picture Placeholder 14"/>
          <p:cNvSpPr>
            <a:spLocks noGrp="1"/>
          </p:cNvSpPr>
          <p:nvPr>
            <p:ph type="pic" sz="quarter" idx="28"/>
          </p:nvPr>
        </p:nvSpPr>
        <p:spPr>
          <a:xfrm>
            <a:off x="7300765" y="3336601"/>
            <a:ext cx="1600200" cy="1200150"/>
          </a:xfrm>
          <a:prstGeom prst="rect">
            <a:avLst/>
          </a:prstGeom>
        </p:spPr>
        <p:txBody>
          <a:bodyPr vert="horz"/>
          <a:lstStyle>
            <a:lvl1pPr marL="0" indent="0">
              <a:buFontTx/>
              <a:buNone/>
              <a:defRPr sz="1100">
                <a:solidFill>
                  <a:srgbClr val="505050"/>
                </a:solidFill>
              </a:defRPr>
            </a:lvl1pPr>
          </a:lstStyle>
          <a:p>
            <a:r>
              <a:rPr lang="en-US"/>
              <a:t>Click icon to add picture</a:t>
            </a:r>
            <a:endParaRPr lang="en-US" dirty="0"/>
          </a:p>
        </p:txBody>
      </p:sp>
      <p:pic>
        <p:nvPicPr>
          <p:cNvPr id="23" name="Picture 22" descr="A picture containing icon&#10;&#10;Description automatically generated">
            <a:extLst>
              <a:ext uri="{FF2B5EF4-FFF2-40B4-BE49-F238E27FC236}">
                <a16:creationId xmlns:a16="http://schemas.microsoft.com/office/drawing/2014/main" id="{9F7A0E67-CA0E-AE4B-9410-E2429A756B2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39" name="Rectangle 38">
            <a:extLst>
              <a:ext uri="{FF2B5EF4-FFF2-40B4-BE49-F238E27FC236}">
                <a16:creationId xmlns:a16="http://schemas.microsoft.com/office/drawing/2014/main" id="{65FF897D-868E-3049-8124-0434F375E4DD}"/>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016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4261377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1" name="Picture 10" descr="title_header_16x9.pdf"/>
          <p:cNvPicPr>
            <a:picLocks noChangeAspect="1"/>
          </p:cNvPicPr>
          <p:nvPr userDrawn="1"/>
        </p:nvPicPr>
        <p:blipFill rotWithShape="1">
          <a:blip r:embed="rId2"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pic>
        <p:nvPicPr>
          <p:cNvPr id="3" name="Picture 2">
            <a:extLst>
              <a:ext uri="{FF2B5EF4-FFF2-40B4-BE49-F238E27FC236}">
                <a16:creationId xmlns:a16="http://schemas.microsoft.com/office/drawing/2014/main" id="{90D440B3-9F17-BFC5-071C-0E749A69DBF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62" y="612759"/>
            <a:ext cx="9189720" cy="2508919"/>
          </a:xfrm>
          <a:prstGeom prst="rect">
            <a:avLst/>
          </a:prstGeom>
        </p:spPr>
      </p:pic>
    </p:spTree>
    <p:extLst>
      <p:ext uri="{BB962C8B-B14F-4D97-AF65-F5344CB8AC3E}">
        <p14:creationId xmlns:p14="http://schemas.microsoft.com/office/powerpoint/2010/main" val="4385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1" name="Picture 10" descr="title_header_16x9.pdf"/>
          <p:cNvPicPr>
            <a:picLocks noChangeAspect="1"/>
          </p:cNvPicPr>
          <p:nvPr userDrawn="1"/>
        </p:nvPicPr>
        <p:blipFill rotWithShape="1">
          <a:blip r:embed="rId2"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pic>
        <p:nvPicPr>
          <p:cNvPr id="2" name="Picture 1">
            <a:extLst>
              <a:ext uri="{FF2B5EF4-FFF2-40B4-BE49-F238E27FC236}">
                <a16:creationId xmlns:a16="http://schemas.microsoft.com/office/drawing/2014/main" id="{87BA6F94-E34F-7970-1C5D-1D7967F7B5B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7"/>
          <a:stretch/>
        </p:blipFill>
        <p:spPr>
          <a:xfrm>
            <a:off x="-17762" y="612759"/>
            <a:ext cx="9189720" cy="2508919"/>
          </a:xfrm>
          <a:prstGeom prst="rect">
            <a:avLst/>
          </a:prstGeom>
        </p:spPr>
      </p:pic>
    </p:spTree>
    <p:extLst>
      <p:ext uri="{BB962C8B-B14F-4D97-AF65-F5344CB8AC3E}">
        <p14:creationId xmlns:p14="http://schemas.microsoft.com/office/powerpoint/2010/main" val="3763912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1" name="Picture 10" descr="title_header_16x9.pdf"/>
          <p:cNvPicPr>
            <a:picLocks noChangeAspect="1"/>
          </p:cNvPicPr>
          <p:nvPr userDrawn="1"/>
        </p:nvPicPr>
        <p:blipFill rotWithShape="1">
          <a:blip r:embed="rId2"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pic>
        <p:nvPicPr>
          <p:cNvPr id="2" name="Picture 1">
            <a:extLst>
              <a:ext uri="{FF2B5EF4-FFF2-40B4-BE49-F238E27FC236}">
                <a16:creationId xmlns:a16="http://schemas.microsoft.com/office/drawing/2014/main" id="{2DA75D36-F305-4A2D-4B28-9B9D5192211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62" y="612759"/>
            <a:ext cx="9189720" cy="2508919"/>
          </a:xfrm>
          <a:prstGeom prst="rect">
            <a:avLst/>
          </a:prstGeom>
        </p:spPr>
      </p:pic>
    </p:spTree>
    <p:extLst>
      <p:ext uri="{BB962C8B-B14F-4D97-AF65-F5344CB8AC3E}">
        <p14:creationId xmlns:p14="http://schemas.microsoft.com/office/powerpoint/2010/main" val="126671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hasCustomPrompt="1"/>
          </p:nvPr>
        </p:nvSpPr>
        <p:spPr>
          <a:xfrm>
            <a:off x="341927" y="3996570"/>
            <a:ext cx="8499231" cy="935794"/>
          </a:xfrm>
          <a:prstGeom prst="rect">
            <a:avLst/>
          </a:prstGeom>
        </p:spPr>
        <p:txBody>
          <a:bodyPr lIns="0" tIns="45720" rIns="0" bIns="45720">
            <a:noAutofit/>
          </a:bodyPr>
          <a:lstStyle>
            <a:lvl1pPr marL="0" indent="0">
              <a:buFontTx/>
              <a:buNone/>
              <a:defRPr sz="14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r>
              <a:rPr lang="en-US" sz="1400" dirty="0"/>
              <a:t>Presenter Name [14pt Regular]	</a:t>
            </a:r>
          </a:p>
          <a:p>
            <a:r>
              <a:rPr lang="en-US" sz="1400" dirty="0"/>
              <a:t>Meeting Title</a:t>
            </a:r>
          </a:p>
          <a:p>
            <a:r>
              <a:rPr lang="en-US" sz="1400" dirty="0"/>
              <a:t>Day Month Year</a:t>
            </a:r>
          </a:p>
        </p:txBody>
      </p:sp>
      <p:sp>
        <p:nvSpPr>
          <p:cNvPr id="8" name="Rectangle 7"/>
          <p:cNvSpPr/>
          <p:nvPr userDrawn="1"/>
        </p:nvSpPr>
        <p:spPr>
          <a:xfrm>
            <a:off x="-17762" y="-1"/>
            <a:ext cx="9189720" cy="672702"/>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 Placeholder 24"/>
          <p:cNvSpPr>
            <a:spLocks noGrp="1"/>
          </p:cNvSpPr>
          <p:nvPr>
            <p:ph type="body" sz="quarter" idx="11"/>
          </p:nvPr>
        </p:nvSpPr>
        <p:spPr>
          <a:xfrm>
            <a:off x="341924" y="3237621"/>
            <a:ext cx="8499232" cy="752287"/>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18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descr="14-0218-16D.lr.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762" y="612759"/>
            <a:ext cx="9189720" cy="2508919"/>
          </a:xfrm>
          <a:prstGeom prst="rect">
            <a:avLst/>
          </a:prstGeom>
        </p:spPr>
      </p:pic>
      <p:pic>
        <p:nvPicPr>
          <p:cNvPr id="11" name="Picture 10" descr="title_header_16x9.pdf"/>
          <p:cNvPicPr>
            <a:picLocks noChangeAspect="1"/>
          </p:cNvPicPr>
          <p:nvPr userDrawn="1"/>
        </p:nvPicPr>
        <p:blipFill rotWithShape="1">
          <a:blip r:embed="rId3" cstate="print">
            <a:extLst>
              <a:ext uri="{28A0092B-C50C-407E-A947-70E740481C1C}">
                <a14:useLocalDpi xmlns:a14="http://schemas.microsoft.com/office/drawing/2010/main"/>
              </a:ext>
            </a:extLst>
          </a:blip>
          <a:srcRect l="1456"/>
          <a:stretch/>
        </p:blipFill>
        <p:spPr>
          <a:xfrm>
            <a:off x="-17761" y="187384"/>
            <a:ext cx="9010786" cy="233162"/>
          </a:xfrm>
          <a:prstGeom prst="rect">
            <a:avLst/>
          </a:prstGeom>
        </p:spPr>
      </p:pic>
    </p:spTree>
    <p:extLst>
      <p:ext uri="{BB962C8B-B14F-4D97-AF65-F5344CB8AC3E}">
        <p14:creationId xmlns:p14="http://schemas.microsoft.com/office/powerpoint/2010/main" val="3762085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28603" y="728664"/>
            <a:ext cx="8672513" cy="3794522"/>
          </a:xfrm>
          <a:prstGeom prst="rect">
            <a:avLst/>
          </a:prstGeom>
        </p:spPr>
        <p:txBody>
          <a:bodyPr lIns="0" tIns="0" rIns="0" bIns="0"/>
          <a:lstStyle>
            <a:lvl1pPr marL="227013" indent="-227013">
              <a:spcBef>
                <a:spcPts val="984"/>
              </a:spcBef>
              <a:buFont typeface="Arial" panose="020B0604020202020204" pitchFamily="34" charset="0"/>
              <a:buChar char="•"/>
              <a:defRPr sz="1600">
                <a:solidFill>
                  <a:srgbClr val="505050"/>
                </a:solidFill>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a:solidFill>
                  <a:srgbClr val="505050"/>
                </a:solidFill>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a:solidFill>
                  <a:srgbClr val="505050"/>
                </a:solidFill>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a:solidFill>
                  <a:srgbClr val="505050"/>
                </a:solidFill>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p:nvPr>
        </p:nvSpPr>
        <p:spPr>
          <a:xfrm>
            <a:off x="228600" y="188814"/>
            <a:ext cx="8686800" cy="320908"/>
          </a:xfrm>
          <a:prstGeom prst="rect">
            <a:avLst/>
          </a:prstGeom>
        </p:spPr>
        <p:txBody>
          <a:bodyPr lIns="0" tIns="0" rIns="0" bIns="0" anchor="b" anchorCtr="0"/>
          <a:lstStyle>
            <a:lvl1pPr>
              <a:defRPr sz="1950">
                <a:solidFill>
                  <a:srgbClr val="004C97"/>
                </a:solidFill>
              </a:defRPr>
            </a:lvl1pPr>
          </a:lstStyle>
          <a:p>
            <a:r>
              <a:rPr lang="en-US"/>
              <a:t>Click to edit Master title style</a:t>
            </a:r>
            <a:endParaRPr lang="en-US" dirty="0"/>
          </a:p>
        </p:txBody>
      </p:sp>
      <p:sp>
        <p:nvSpPr>
          <p:cNvPr id="8"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endParaRPr lang="en-US" dirty="0"/>
          </a:p>
        </p:txBody>
      </p:sp>
      <p:sp>
        <p:nvSpPr>
          <p:cNvPr id="9" name="Footer Placeholder 4"/>
          <p:cNvSpPr>
            <a:spLocks noGrp="1"/>
          </p:cNvSpPr>
          <p:nvPr>
            <p:ph type="ftr" sz="quarter" idx="3"/>
          </p:nvPr>
        </p:nvSpPr>
        <p:spPr>
          <a:xfrm>
            <a:off x="1530603" y="4878161"/>
            <a:ext cx="626211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Adam Watts | Python Programming and Applications for Accelerator Science and Engineering: Introduction to Python</a:t>
            </a:r>
            <a:endParaRPr lang="en-US" b="1" dirty="0"/>
          </a:p>
        </p:txBody>
      </p:sp>
      <p:sp>
        <p:nvSpPr>
          <p:cNvPr id="10"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pic>
        <p:nvPicPr>
          <p:cNvPr id="4" name="Picture 3" descr="A picture containing icon&#10;&#10;Description automatically generated">
            <a:extLst>
              <a:ext uri="{FF2B5EF4-FFF2-40B4-BE49-F238E27FC236}">
                <a16:creationId xmlns:a16="http://schemas.microsoft.com/office/drawing/2014/main" id="{AA69CF24-F572-1D4A-841D-0D6930238C0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5" name="Rectangle 4">
            <a:extLst>
              <a:ext uri="{FF2B5EF4-FFF2-40B4-BE49-F238E27FC236}">
                <a16:creationId xmlns:a16="http://schemas.microsoft.com/office/drawing/2014/main" id="{CE809BEC-FF0E-7C47-ACC3-F2E5E0425E2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922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ogo Bottom: Comparison">
    <p:spTree>
      <p:nvGrpSpPr>
        <p:cNvPr id="1" name=""/>
        <p:cNvGrpSpPr/>
        <p:nvPr/>
      </p:nvGrpSpPr>
      <p:grpSpPr>
        <a:xfrm>
          <a:off x="0" y="0"/>
          <a:ext cx="0" cy="0"/>
          <a:chOff x="0" y="0"/>
          <a:chExt cx="0" cy="0"/>
        </a:xfrm>
      </p:grpSpPr>
      <p:sp>
        <p:nvSpPr>
          <p:cNvPr id="7" name="Content Placeholder 2"/>
          <p:cNvSpPr>
            <a:spLocks noGrp="1"/>
          </p:cNvSpPr>
          <p:nvPr>
            <p:ph sz="half" idx="13"/>
          </p:nvPr>
        </p:nvSpPr>
        <p:spPr>
          <a:xfrm>
            <a:off x="228601" y="728663"/>
            <a:ext cx="4206240" cy="2725341"/>
          </a:xfrm>
          <a:prstGeom prst="rect">
            <a:avLst/>
          </a:prstGeom>
        </p:spPr>
        <p:txBody>
          <a:bodyPr lIns="0" tIns="0" rIns="0" bIns="0"/>
          <a:lstStyle>
            <a:lvl1pPr marL="227013"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600">
                <a:solidFill>
                  <a:srgbClr val="505050"/>
                </a:solidFill>
              </a:defRPr>
            </a:lvl1pPr>
            <a:lvl2pPr marL="512763" indent="-230188">
              <a:spcBef>
                <a:spcPts val="984"/>
              </a:spcBef>
              <a:defRPr sz="1400">
                <a:solidFill>
                  <a:srgbClr val="505050"/>
                </a:solidFill>
              </a:defRPr>
            </a:lvl2pPr>
            <a:lvl3pPr marL="803275" indent="-230188">
              <a:spcBef>
                <a:spcPts val="984"/>
              </a:spcBef>
              <a:defRPr sz="1400">
                <a:solidFill>
                  <a:srgbClr val="505050"/>
                </a:solidFill>
              </a:defRPr>
            </a:lvl3pPr>
            <a:lvl4pPr marL="1085850" indent="-228600">
              <a:spcBef>
                <a:spcPts val="984"/>
              </a:spcBef>
              <a:defRPr sz="1200">
                <a:solidFill>
                  <a:srgbClr val="505050"/>
                </a:solidFill>
              </a:defRPr>
            </a:lvl4pPr>
            <a:lvl5pPr marL="1370013" indent="-230188">
              <a:spcBef>
                <a:spcPts val="984"/>
              </a:spcBef>
              <a:buFont typeface="Arial"/>
              <a:buChar cha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5"/>
          </p:nvPr>
        </p:nvSpPr>
        <p:spPr>
          <a:xfrm>
            <a:off x="4692455" y="728663"/>
            <a:ext cx="4215383" cy="2725341"/>
          </a:xfrm>
          <a:prstGeom prst="rect">
            <a:avLst/>
          </a:prstGeom>
        </p:spPr>
        <p:txBody>
          <a:bodyPr lIns="0" tIns="0" rIns="0" bIns="0"/>
          <a:lstStyle>
            <a:lvl1pPr marL="227013"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600">
                <a:solidFill>
                  <a:srgbClr val="505050"/>
                </a:solidFill>
              </a:defRPr>
            </a:lvl1pPr>
            <a:lvl2pPr marL="512763" indent="-230188">
              <a:spcBef>
                <a:spcPts val="984"/>
              </a:spcBef>
              <a:defRPr sz="1400">
                <a:solidFill>
                  <a:srgbClr val="505050"/>
                </a:solidFill>
              </a:defRPr>
            </a:lvl2pPr>
            <a:lvl3pPr marL="806450" indent="-228600">
              <a:spcBef>
                <a:spcPts val="984"/>
              </a:spcBef>
              <a:defRPr sz="1400">
                <a:solidFill>
                  <a:srgbClr val="505050"/>
                </a:solidFill>
              </a:defRPr>
            </a:lvl3pPr>
            <a:lvl4pPr marL="1087438" indent="-228600">
              <a:spcBef>
                <a:spcPts val="984"/>
              </a:spcBef>
              <a:defRPr sz="1200">
                <a:solidFill>
                  <a:srgbClr val="505050"/>
                </a:solidFill>
              </a:defRPr>
            </a:lvl4pPr>
            <a:lvl5pPr marL="1370013" indent="-228600">
              <a:spcBef>
                <a:spcPts val="984"/>
              </a:spcBef>
              <a:buFont typeface="Arial"/>
              <a:buChar char="•"/>
              <a:defRPr sz="1200">
                <a:solidFill>
                  <a:srgbClr val="505050"/>
                </a:solidFill>
              </a:defRPr>
            </a:lvl5pPr>
            <a:lvl6pPr>
              <a:defRPr sz="1800"/>
            </a:lvl6pPr>
            <a:lvl7pPr>
              <a:defRPr sz="1800"/>
            </a:lvl7pPr>
            <a:lvl8pPr>
              <a:defRPr sz="1800"/>
            </a:lvl8pPr>
            <a:lvl9pPr>
              <a:defRPr sz="1800"/>
            </a:lvl9pPr>
          </a:lstStyle>
          <a:p>
            <a:pPr marL="285750" marR="0" lvl="0" indent="-285750" algn="l" defTabSz="457200" rtl="0" eaLnBrk="1" fontAlgn="base" latinLnBrk="0" hangingPunct="1">
              <a:lnSpc>
                <a:spcPct val="100000"/>
              </a:lnSpc>
              <a:spcBef>
                <a:spcPts val="984"/>
              </a:spcBef>
              <a:spcAft>
                <a:spcPct val="0"/>
              </a:spcAft>
              <a:buClrTx/>
              <a:buSzTx/>
              <a:tabLst/>
              <a:defRPr/>
            </a:pPr>
            <a:r>
              <a:rPr lang="en-US"/>
              <a:t>Click to edit Master text styles</a:t>
            </a:r>
          </a:p>
          <a:p>
            <a:pPr marL="285750" marR="0" lvl="1" indent="-285750" algn="l" defTabSz="457200" rtl="0" eaLnBrk="1" fontAlgn="base" latinLnBrk="0" hangingPunct="1">
              <a:lnSpc>
                <a:spcPct val="100000"/>
              </a:lnSpc>
              <a:spcBef>
                <a:spcPts val="984"/>
              </a:spcBef>
              <a:spcAft>
                <a:spcPct val="0"/>
              </a:spcAft>
              <a:buClrTx/>
              <a:buSzTx/>
              <a:tabLst/>
              <a:defRPr/>
            </a:pPr>
            <a:r>
              <a:rPr lang="en-US"/>
              <a:t>Second level</a:t>
            </a:r>
          </a:p>
          <a:p>
            <a:pPr marL="285750" marR="0" lvl="2" indent="-285750" algn="l" defTabSz="457200" rtl="0" eaLnBrk="1" fontAlgn="base" latinLnBrk="0" hangingPunct="1">
              <a:lnSpc>
                <a:spcPct val="100000"/>
              </a:lnSpc>
              <a:spcBef>
                <a:spcPts val="984"/>
              </a:spcBef>
              <a:spcAft>
                <a:spcPct val="0"/>
              </a:spcAft>
              <a:buClrTx/>
              <a:buSzTx/>
              <a:tabLst/>
              <a:defRPr/>
            </a:pPr>
            <a:r>
              <a:rPr lang="en-US"/>
              <a:t>Third level</a:t>
            </a:r>
          </a:p>
          <a:p>
            <a:pPr marL="285750" marR="0" lvl="3" indent="-285750" algn="l" defTabSz="457200" rtl="0" eaLnBrk="1" fontAlgn="base" latinLnBrk="0" hangingPunct="1">
              <a:lnSpc>
                <a:spcPct val="100000"/>
              </a:lnSpc>
              <a:spcBef>
                <a:spcPts val="984"/>
              </a:spcBef>
              <a:spcAft>
                <a:spcPct val="0"/>
              </a:spcAft>
              <a:buClrTx/>
              <a:buSzTx/>
              <a:tabLst/>
              <a:defRPr/>
            </a:pPr>
            <a:r>
              <a:rPr lang="en-US"/>
              <a:t>Fourth level</a:t>
            </a:r>
          </a:p>
          <a:p>
            <a:pPr marL="285750" marR="0" lvl="4" indent="-285750" algn="l" defTabSz="457200" rtl="0" eaLnBrk="1" fontAlgn="base" latinLnBrk="0" hangingPunct="1">
              <a:lnSpc>
                <a:spcPct val="100000"/>
              </a:lnSpc>
              <a:spcBef>
                <a:spcPts val="984"/>
              </a:spcBef>
              <a:spcAft>
                <a:spcPct val="0"/>
              </a:spcAft>
              <a:buClrTx/>
              <a:buSzTx/>
              <a:tabLst/>
              <a:defRPr/>
            </a:pPr>
            <a:r>
              <a:rPr lang="en-US"/>
              <a:t>Fifth level</a:t>
            </a:r>
            <a:endParaRPr lang="en-US" dirty="0"/>
          </a:p>
        </p:txBody>
      </p:sp>
      <p:sp>
        <p:nvSpPr>
          <p:cNvPr id="9" name="Text Placeholder 3"/>
          <p:cNvSpPr>
            <a:spLocks noGrp="1"/>
          </p:cNvSpPr>
          <p:nvPr>
            <p:ph type="body" sz="half" idx="16"/>
          </p:nvPr>
        </p:nvSpPr>
        <p:spPr>
          <a:xfrm>
            <a:off x="229365" y="3573827"/>
            <a:ext cx="4205476" cy="949359"/>
          </a:xfrm>
          <a:prstGeom prst="rect">
            <a:avLst/>
          </a:prstGeom>
        </p:spPr>
        <p:txBody>
          <a:bodyPr lIns="0" tIns="0" rIns="0" bIns="0"/>
          <a:lstStyle>
            <a:lvl1pPr marL="0" indent="0" algn="ctr">
              <a:buNone/>
              <a:defRPr sz="11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19"/>
          </p:nvPr>
        </p:nvSpPr>
        <p:spPr>
          <a:xfrm>
            <a:off x="4692452" y="3573827"/>
            <a:ext cx="4206239" cy="949359"/>
          </a:xfrm>
          <a:prstGeom prst="rect">
            <a:avLst/>
          </a:prstGeom>
        </p:spPr>
        <p:txBody>
          <a:bodyPr lIns="0" tIns="0" rIns="0" bIns="0"/>
          <a:lstStyle>
            <a:lvl1pPr marL="0" indent="0" algn="ctr">
              <a:buNone/>
              <a:defRPr sz="11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endParaRPr lang="en-US" dirty="0"/>
          </a:p>
        </p:txBody>
      </p:sp>
      <p:sp>
        <p:nvSpPr>
          <p:cNvPr id="12" name="Footer Placeholder 4"/>
          <p:cNvSpPr>
            <a:spLocks noGrp="1"/>
          </p:cNvSpPr>
          <p:nvPr>
            <p:ph type="ftr" sz="quarter" idx="3"/>
          </p:nvPr>
        </p:nvSpPr>
        <p:spPr>
          <a:xfrm>
            <a:off x="1530602" y="4878161"/>
            <a:ext cx="6262118"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Adam Watts | Python Programming and Applications for Accelerator Science and Engineering: Introduction to Python</a:t>
            </a:r>
            <a:endParaRPr lang="en-US" b="1" dirty="0"/>
          </a:p>
        </p:txBody>
      </p:sp>
      <p:sp>
        <p:nvSpPr>
          <p:cNvPr id="13"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4" name="Title 1"/>
          <p:cNvSpPr>
            <a:spLocks noGrp="1"/>
          </p:cNvSpPr>
          <p:nvPr>
            <p:ph type="title"/>
          </p:nvPr>
        </p:nvSpPr>
        <p:spPr>
          <a:xfrm>
            <a:off x="228600" y="188814"/>
            <a:ext cx="8686800" cy="320908"/>
          </a:xfrm>
          <a:prstGeom prst="rect">
            <a:avLst/>
          </a:prstGeom>
        </p:spPr>
        <p:txBody>
          <a:bodyPr lIns="0" tIns="0" rIns="0" bIns="0" anchor="b" anchorCtr="0"/>
          <a:lstStyle>
            <a:lvl1pPr>
              <a:defRPr sz="1950">
                <a:solidFill>
                  <a:srgbClr val="004C97"/>
                </a:solidFill>
              </a:defRPr>
            </a:lvl1pPr>
          </a:lstStyle>
          <a:p>
            <a:r>
              <a:rPr lang="en-US"/>
              <a:t>Click to edit Master title style</a:t>
            </a:r>
            <a:endParaRPr lang="en-US" dirty="0"/>
          </a:p>
        </p:txBody>
      </p:sp>
      <p:pic>
        <p:nvPicPr>
          <p:cNvPr id="15" name="Picture 14" descr="A picture containing icon&#10;&#10;Description automatically generated">
            <a:extLst>
              <a:ext uri="{FF2B5EF4-FFF2-40B4-BE49-F238E27FC236}">
                <a16:creationId xmlns:a16="http://schemas.microsoft.com/office/drawing/2014/main" id="{D4D081AD-4B52-6F4C-8D4F-511833C98F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17" name="Rectangle 16">
            <a:extLst>
              <a:ext uri="{FF2B5EF4-FFF2-40B4-BE49-F238E27FC236}">
                <a16:creationId xmlns:a16="http://schemas.microsoft.com/office/drawing/2014/main" id="{69B3E4F6-B022-5F44-B5A5-9E70BD7DAD71}"/>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9580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Bottom: Content &amp;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4165237"/>
            <a:ext cx="3027894" cy="320908"/>
          </a:xfrm>
          <a:prstGeom prst="rect">
            <a:avLst/>
          </a:prstGeom>
        </p:spPr>
        <p:txBody>
          <a:bodyPr lIns="0" tIns="0" rIns="0" bIns="0" anchor="b"/>
          <a:lstStyle>
            <a:lvl1pPr marL="0" indent="0" algn="ctr">
              <a:buNone/>
              <a:defRPr sz="1100" b="1" i="0">
                <a:solidFill>
                  <a:srgbClr val="004C97"/>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2"/>
          <p:cNvSpPr>
            <a:spLocks noGrp="1"/>
          </p:cNvSpPr>
          <p:nvPr>
            <p:ph sz="half" idx="15"/>
          </p:nvPr>
        </p:nvSpPr>
        <p:spPr>
          <a:xfrm>
            <a:off x="3542715" y="719139"/>
            <a:ext cx="5347605" cy="3767006"/>
          </a:xfrm>
          <a:prstGeom prst="rect">
            <a:avLst/>
          </a:prstGeom>
        </p:spPr>
        <p:txBody>
          <a:bodyPr lIns="0" tIns="0" rIns="0" bIns="0"/>
          <a:lstStyle>
            <a:lvl1pPr marL="285750" marR="0" indent="-285750"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600">
                <a:solidFill>
                  <a:srgbClr val="505050"/>
                </a:solidFill>
              </a:defRPr>
            </a:lvl1pPr>
            <a:lvl2pPr marL="514350" indent="-230188">
              <a:spcBef>
                <a:spcPts val="984"/>
              </a:spcBef>
              <a:defRPr sz="1400">
                <a:solidFill>
                  <a:srgbClr val="505050"/>
                </a:solidFill>
              </a:defRPr>
            </a:lvl2pPr>
            <a:lvl3pPr marL="806450" indent="-228600">
              <a:spcBef>
                <a:spcPts val="984"/>
              </a:spcBef>
              <a:defRPr sz="1400">
                <a:solidFill>
                  <a:srgbClr val="505050"/>
                </a:solidFill>
              </a:defRPr>
            </a:lvl3pPr>
            <a:lvl4pPr marL="1087438" indent="-228600">
              <a:spcBef>
                <a:spcPts val="984"/>
              </a:spcBef>
              <a:defRPr sz="1200">
                <a:solidFill>
                  <a:srgbClr val="505050"/>
                </a:solidFill>
              </a:defRPr>
            </a:lvl4pPr>
            <a:lvl5pPr marL="1370013" indent="-228600">
              <a:spcBef>
                <a:spcPts val="984"/>
              </a:spcBef>
              <a:buFont typeface="Arial"/>
              <a:buChar char="•"/>
              <a:defRPr sz="1200">
                <a:solidFill>
                  <a:srgbClr val="505050"/>
                </a:solidFill>
              </a:defRPr>
            </a:lvl5pPr>
            <a:lvl6pPr marL="1373188" indent="0">
              <a:spcBef>
                <a:spcPts val="984"/>
              </a:spcBef>
              <a:buFont typeface="Arial" panose="020B0604020202020204" pitchFamily="34" charset="0"/>
              <a:buNone/>
              <a:defRPr sz="1200">
                <a:solidFill>
                  <a:srgbClr val="505050"/>
                </a:solidFill>
              </a:defRPr>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6"/>
          </p:nvPr>
        </p:nvSpPr>
        <p:spPr>
          <a:xfrm>
            <a:off x="736827" y="4878161"/>
            <a:ext cx="675368" cy="180975"/>
          </a:xfrm>
        </p:spPr>
        <p:txBody>
          <a:bodyPr/>
          <a:lstStyle>
            <a:lvl1pPr>
              <a:defRPr sz="900" smtClean="0"/>
            </a:lvl1pPr>
          </a:lstStyle>
          <a:p>
            <a:pPr>
              <a:defRPr/>
            </a:pPr>
            <a:endParaRPr lang="en-US" dirty="0"/>
          </a:p>
        </p:txBody>
      </p:sp>
      <p:sp>
        <p:nvSpPr>
          <p:cNvPr id="6" name="Footer Placeholder 4"/>
          <p:cNvSpPr>
            <a:spLocks noGrp="1"/>
          </p:cNvSpPr>
          <p:nvPr>
            <p:ph type="ftr" sz="quarter" idx="17"/>
          </p:nvPr>
        </p:nvSpPr>
        <p:spPr>
          <a:xfrm>
            <a:off x="1530604" y="4878161"/>
            <a:ext cx="6262119" cy="187523"/>
          </a:xfrm>
        </p:spPr>
        <p:txBody>
          <a:bodyPr/>
          <a:lstStyle>
            <a:lvl1pPr>
              <a:defRPr sz="900" dirty="0" smtClean="0"/>
            </a:lvl1pPr>
          </a:lstStyle>
          <a:p>
            <a:pPr>
              <a:defRPr/>
            </a:pPr>
            <a:r>
              <a:rPr lang="en-US"/>
              <a:t>Adam Watts | Python Programming and Applications for Accelerator Science and Engineering: Introduction to Python</a:t>
            </a:r>
            <a:endParaRPr lang="en-US" b="1"/>
          </a:p>
        </p:txBody>
      </p:sp>
      <p:sp>
        <p:nvSpPr>
          <p:cNvPr id="7" name="Slide Number Placeholder 5"/>
          <p:cNvSpPr>
            <a:spLocks noGrp="1"/>
          </p:cNvSpPr>
          <p:nvPr>
            <p:ph type="sldNum" sz="quarter" idx="18"/>
          </p:nvPr>
        </p:nvSpPr>
        <p:spPr/>
        <p:txBody>
          <a:bodyPr/>
          <a:lstStyle>
            <a:lvl1pPr>
              <a:defRPr sz="900" smtClean="0"/>
            </a:lvl1pPr>
          </a:lstStyle>
          <a:p>
            <a:pPr>
              <a:defRPr/>
            </a:pPr>
            <a:fld id="{979A04A2-726F-2143-A443-7788AF27176E}" type="slidenum">
              <a:rPr lang="en-US" smtClean="0"/>
              <a:pPr>
                <a:defRPr/>
              </a:pPr>
              <a:t>‹#›</a:t>
            </a:fld>
            <a:endParaRPr lang="en-US" dirty="0"/>
          </a:p>
        </p:txBody>
      </p:sp>
      <p:sp>
        <p:nvSpPr>
          <p:cNvPr id="12" name="Title 1"/>
          <p:cNvSpPr>
            <a:spLocks noGrp="1"/>
          </p:cNvSpPr>
          <p:nvPr>
            <p:ph type="title"/>
          </p:nvPr>
        </p:nvSpPr>
        <p:spPr>
          <a:xfrm>
            <a:off x="228600" y="190520"/>
            <a:ext cx="8686800" cy="320908"/>
          </a:xfrm>
          <a:prstGeom prst="rect">
            <a:avLst/>
          </a:prstGeom>
        </p:spPr>
        <p:txBody>
          <a:bodyPr lIns="0" tIns="0" rIns="0" bIns="0" anchor="b" anchorCtr="0"/>
          <a:lstStyle>
            <a:lvl1pPr>
              <a:defRPr sz="1950">
                <a:solidFill>
                  <a:srgbClr val="004C97"/>
                </a:solidFill>
              </a:defRPr>
            </a:lvl1pPr>
          </a:lstStyle>
          <a:p>
            <a:r>
              <a:rPr lang="en-US"/>
              <a:t>Click to edit Master title style</a:t>
            </a:r>
            <a:endParaRPr lang="en-US" dirty="0"/>
          </a:p>
        </p:txBody>
      </p:sp>
      <p:pic>
        <p:nvPicPr>
          <p:cNvPr id="9" name="Picture 8" descr="A picture containing icon&#10;&#10;Description automatically generated">
            <a:extLst>
              <a:ext uri="{FF2B5EF4-FFF2-40B4-BE49-F238E27FC236}">
                <a16:creationId xmlns:a16="http://schemas.microsoft.com/office/drawing/2014/main" id="{8EAC481F-6EA8-8842-9A2B-BC4C4B79AB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6531" y="4671986"/>
            <a:ext cx="1108394" cy="199149"/>
          </a:xfrm>
          <a:prstGeom prst="rect">
            <a:avLst/>
          </a:prstGeom>
        </p:spPr>
      </p:pic>
      <p:sp>
        <p:nvSpPr>
          <p:cNvPr id="11" name="Rectangle 10">
            <a:extLst>
              <a:ext uri="{FF2B5EF4-FFF2-40B4-BE49-F238E27FC236}">
                <a16:creationId xmlns:a16="http://schemas.microsoft.com/office/drawing/2014/main" id="{CF7C8AC5-6610-6C44-BBA1-96C0000A5F19}"/>
              </a:ext>
            </a:extLst>
          </p:cNvPr>
          <p:cNvSpPr/>
          <p:nvPr userDrawn="1"/>
        </p:nvSpPr>
        <p:spPr>
          <a:xfrm>
            <a:off x="219075" y="4737100"/>
            <a:ext cx="7531101" cy="73025"/>
          </a:xfrm>
          <a:prstGeom prst="rect">
            <a:avLst/>
          </a:prstGeom>
          <a:solidFill>
            <a:srgbClr val="97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337E9888-76A4-76B3-BAD9-CA6F84EBC301}"/>
              </a:ext>
            </a:extLst>
          </p:cNvPr>
          <p:cNvSpPr>
            <a:spLocks noGrp="1"/>
          </p:cNvSpPr>
          <p:nvPr>
            <p:ph sz="half" idx="13"/>
          </p:nvPr>
        </p:nvSpPr>
        <p:spPr>
          <a:xfrm>
            <a:off x="228601" y="728664"/>
            <a:ext cx="3027893" cy="3368538"/>
          </a:xfrm>
          <a:prstGeom prst="rect">
            <a:avLst/>
          </a:prstGeom>
        </p:spPr>
        <p:txBody>
          <a:bodyPr lIns="0" tIns="0" rIns="0" bIns="0"/>
          <a:lstStyle>
            <a:lvl1pPr marL="227013"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600">
                <a:solidFill>
                  <a:srgbClr val="505050"/>
                </a:solidFill>
              </a:defRPr>
            </a:lvl1pPr>
            <a:lvl2pPr marL="512763" indent="-230188">
              <a:spcBef>
                <a:spcPts val="984"/>
              </a:spcBef>
              <a:defRPr sz="1400">
                <a:solidFill>
                  <a:srgbClr val="505050"/>
                </a:solidFill>
              </a:defRPr>
            </a:lvl2pPr>
            <a:lvl3pPr marL="803275" indent="-230188">
              <a:spcBef>
                <a:spcPts val="984"/>
              </a:spcBef>
              <a:defRPr sz="1400">
                <a:solidFill>
                  <a:srgbClr val="505050"/>
                </a:solidFill>
              </a:defRPr>
            </a:lvl3pPr>
            <a:lvl4pPr marL="1085850" indent="-228600">
              <a:spcBef>
                <a:spcPts val="984"/>
              </a:spcBef>
              <a:defRPr sz="1200">
                <a:solidFill>
                  <a:srgbClr val="505050"/>
                </a:solidFill>
              </a:defRPr>
            </a:lvl4pPr>
            <a:lvl5pPr marL="1370013" indent="-230188">
              <a:spcBef>
                <a:spcPts val="984"/>
              </a:spcBef>
              <a:buFont typeface="Arial"/>
              <a:buChar cha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183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736827" y="4878161"/>
            <a:ext cx="675368" cy="180975"/>
          </a:xfrm>
          <a:prstGeom prst="rect">
            <a:avLst/>
          </a:prstGeom>
        </p:spPr>
        <p:txBody>
          <a:bodyPr vert="horz" wrap="square" lIns="0" tIns="0" rIns="0" bIns="0" numCol="1" anchor="t" anchorCtr="0" compatLnSpc="1">
            <a:prstTxWarp prst="textNoShape">
              <a:avLst/>
            </a:prstTxWarp>
          </a:bodyPr>
          <a:lstStyle>
            <a:lvl1pPr algn="l">
              <a:defRPr sz="900" smtClean="0">
                <a:solidFill>
                  <a:srgbClr val="004C97"/>
                </a:solidFill>
                <a:latin typeface="Helvetica" charset="0"/>
                <a:cs typeface="ＭＳ Ｐゴシック" charset="0"/>
              </a:defRPr>
            </a:lvl1pPr>
          </a:lstStyle>
          <a:p>
            <a:pPr>
              <a:defRPr/>
            </a:pPr>
            <a:endParaRPr lang="en-US" dirty="0"/>
          </a:p>
        </p:txBody>
      </p:sp>
      <p:sp>
        <p:nvSpPr>
          <p:cNvPr id="15" name="Footer Placeholder 4"/>
          <p:cNvSpPr>
            <a:spLocks noGrp="1"/>
          </p:cNvSpPr>
          <p:nvPr>
            <p:ph type="ftr" sz="quarter" idx="3"/>
          </p:nvPr>
        </p:nvSpPr>
        <p:spPr>
          <a:xfrm>
            <a:off x="1530605" y="4878161"/>
            <a:ext cx="6260399" cy="182155"/>
          </a:xfrm>
          <a:prstGeom prst="rect">
            <a:avLst/>
          </a:prstGeom>
        </p:spPr>
        <p:txBody>
          <a:bodyPr lIns="0" tIns="0" rIns="0" bIns="0" anchor="t" anchorCtr="0"/>
          <a:lstStyle>
            <a:lvl1pPr marL="0" algn="l">
              <a:defRPr sz="900">
                <a:solidFill>
                  <a:srgbClr val="004C97"/>
                </a:solidFill>
                <a:latin typeface="Helvetica"/>
                <a:ea typeface="ＭＳ Ｐゴシック" charset="0"/>
                <a:cs typeface="ＭＳ Ｐゴシック" charset="0"/>
              </a:defRPr>
            </a:lvl1pPr>
          </a:lstStyle>
          <a:p>
            <a:pPr>
              <a:defRPr/>
            </a:pPr>
            <a:r>
              <a:rPr lang="en-US"/>
              <a:t>Adam Watts | Python Programming and Applications for Accelerator Science and Engineering: Introduction to Python</a:t>
            </a:r>
            <a:endParaRPr lang="en-US" b="1" dirty="0"/>
          </a:p>
        </p:txBody>
      </p:sp>
      <p:sp>
        <p:nvSpPr>
          <p:cNvPr id="16" name="Slide Number Placeholder 5"/>
          <p:cNvSpPr>
            <a:spLocks noGrp="1"/>
          </p:cNvSpPr>
          <p:nvPr>
            <p:ph type="sldNum" sz="quarter" idx="4"/>
          </p:nvPr>
        </p:nvSpPr>
        <p:spPr>
          <a:xfrm>
            <a:off x="222250" y="4878161"/>
            <a:ext cx="414338" cy="177964"/>
          </a:xfrm>
          <a:prstGeom prst="rect">
            <a:avLst/>
          </a:prstGeom>
        </p:spPr>
        <p:txBody>
          <a:bodyPr vert="horz" wrap="square" lIns="0" tIns="0" rIns="0" bIns="0" numCol="1" anchor="t" anchorCtr="0" compatLnSpc="1">
            <a:prstTxWarp prst="textNoShape">
              <a:avLst/>
            </a:prstTxWarp>
          </a:bodyPr>
          <a:lstStyle>
            <a:lvl1pPr>
              <a:defRPr sz="9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20" name="Date Placeholder 3"/>
          <p:cNvSpPr txBox="1">
            <a:spLocks/>
          </p:cNvSpPr>
          <p:nvPr/>
        </p:nvSpPr>
        <p:spPr>
          <a:xfrm>
            <a:off x="6450016" y="3358114"/>
            <a:ext cx="1076325" cy="180975"/>
          </a:xfrm>
          <a:prstGeom prst="rect">
            <a:avLst/>
          </a:prstGeom>
        </p:spPr>
        <p:txBody>
          <a:bodyPr/>
          <a:lstStyle>
            <a:defPPr>
              <a:defRPr lang="en-US"/>
            </a:defPPr>
            <a:lvl1pPr algn="l" defTabSz="457200" rtl="0" fontAlgn="base">
              <a:spcBef>
                <a:spcPct val="0"/>
              </a:spcBef>
              <a:spcAft>
                <a:spcPct val="0"/>
              </a:spcAft>
              <a:defRPr sz="2400" kern="1200">
                <a:solidFill>
                  <a:schemeClr val="tx1"/>
                </a:solidFill>
                <a:latin typeface="Calibri" charset="0"/>
                <a:ea typeface="Geneva" charset="0"/>
                <a:cs typeface="Geneva" charset="0"/>
              </a:defRPr>
            </a:lvl1pPr>
            <a:lvl2pPr marL="457200" algn="l" defTabSz="457200" rtl="0" fontAlgn="base">
              <a:spcBef>
                <a:spcPct val="0"/>
              </a:spcBef>
              <a:spcAft>
                <a:spcPct val="0"/>
              </a:spcAft>
              <a:defRPr sz="2400" kern="1200">
                <a:solidFill>
                  <a:schemeClr val="tx1"/>
                </a:solidFill>
                <a:latin typeface="Calibri" charset="0"/>
                <a:ea typeface="Geneva" charset="0"/>
                <a:cs typeface="Geneva" charset="0"/>
              </a:defRPr>
            </a:lvl2pPr>
            <a:lvl3pPr marL="914400" algn="l" defTabSz="457200" rtl="0" fontAlgn="base">
              <a:spcBef>
                <a:spcPct val="0"/>
              </a:spcBef>
              <a:spcAft>
                <a:spcPct val="0"/>
              </a:spcAft>
              <a:defRPr sz="2400" kern="1200">
                <a:solidFill>
                  <a:schemeClr val="tx1"/>
                </a:solidFill>
                <a:latin typeface="Calibri" charset="0"/>
                <a:ea typeface="Geneva" charset="0"/>
                <a:cs typeface="Geneva" charset="0"/>
              </a:defRPr>
            </a:lvl3pPr>
            <a:lvl4pPr marL="1371600" algn="l" defTabSz="457200" rtl="0" fontAlgn="base">
              <a:spcBef>
                <a:spcPct val="0"/>
              </a:spcBef>
              <a:spcAft>
                <a:spcPct val="0"/>
              </a:spcAft>
              <a:defRPr sz="2400" kern="1200">
                <a:solidFill>
                  <a:schemeClr val="tx1"/>
                </a:solidFill>
                <a:latin typeface="Calibri" charset="0"/>
                <a:ea typeface="Geneva" charset="0"/>
                <a:cs typeface="Geneva" charset="0"/>
              </a:defRPr>
            </a:lvl4pPr>
            <a:lvl5pPr marL="1828800" algn="l" defTabSz="457200" rtl="0" fontAlgn="base">
              <a:spcBef>
                <a:spcPct val="0"/>
              </a:spcBef>
              <a:spcAft>
                <a:spcPct val="0"/>
              </a:spcAft>
              <a:defRPr sz="2400" kern="1200">
                <a:solidFill>
                  <a:schemeClr val="tx1"/>
                </a:solidFill>
                <a:latin typeface="Calibri" charset="0"/>
                <a:ea typeface="Geneva" charset="0"/>
                <a:cs typeface="Geneva" charset="0"/>
              </a:defRPr>
            </a:lvl5pPr>
            <a:lvl6pPr marL="2286000" algn="l" defTabSz="457200" rtl="0" eaLnBrk="1" latinLnBrk="0" hangingPunct="1">
              <a:defRPr sz="2400" kern="1200">
                <a:solidFill>
                  <a:schemeClr val="tx1"/>
                </a:solidFill>
                <a:latin typeface="Calibri" charset="0"/>
                <a:ea typeface="Geneva" charset="0"/>
                <a:cs typeface="Geneva" charset="0"/>
              </a:defRPr>
            </a:lvl6pPr>
            <a:lvl7pPr marL="2743200" algn="l" defTabSz="457200" rtl="0" eaLnBrk="1" latinLnBrk="0" hangingPunct="1">
              <a:defRPr sz="2400" kern="1200">
                <a:solidFill>
                  <a:schemeClr val="tx1"/>
                </a:solidFill>
                <a:latin typeface="Calibri" charset="0"/>
                <a:ea typeface="Geneva" charset="0"/>
                <a:cs typeface="Geneva" charset="0"/>
              </a:defRPr>
            </a:lvl7pPr>
            <a:lvl8pPr marL="3200400" algn="l" defTabSz="457200" rtl="0" eaLnBrk="1" latinLnBrk="0" hangingPunct="1">
              <a:defRPr sz="2400" kern="1200">
                <a:solidFill>
                  <a:schemeClr val="tx1"/>
                </a:solidFill>
                <a:latin typeface="Calibri" charset="0"/>
                <a:ea typeface="Geneva" charset="0"/>
                <a:cs typeface="Geneva" charset="0"/>
              </a:defRPr>
            </a:lvl8pPr>
            <a:lvl9pPr marL="3657600" algn="l" defTabSz="457200" rtl="0" eaLnBrk="1" latinLnBrk="0" hangingPunct="1">
              <a:defRPr sz="2400" kern="1200">
                <a:solidFill>
                  <a:schemeClr val="tx1"/>
                </a:solidFill>
                <a:latin typeface="Calibri" charset="0"/>
                <a:ea typeface="Geneva" charset="0"/>
                <a:cs typeface="Geneva" charset="0"/>
              </a:defRPr>
            </a:lvl9pPr>
          </a:lstStyle>
          <a:p>
            <a:endParaRPr lang="en-US" dirty="0"/>
          </a:p>
        </p:txBody>
      </p:sp>
      <p:grpSp>
        <p:nvGrpSpPr>
          <p:cNvPr id="25" name="Group 24"/>
          <p:cNvGrpSpPr>
            <a:grpSpLocks noChangeAspect="1"/>
          </p:cNvGrpSpPr>
          <p:nvPr userDrawn="1"/>
        </p:nvGrpSpPr>
        <p:grpSpPr>
          <a:xfrm>
            <a:off x="215900" y="4670857"/>
            <a:ext cx="8699500" cy="202387"/>
            <a:chOff x="600217" y="6229673"/>
            <a:chExt cx="8297721" cy="257386"/>
          </a:xfrm>
        </p:grpSpPr>
        <p:cxnSp>
          <p:nvCxnSpPr>
            <p:cNvPr id="26" name="Straight Connector 25"/>
            <p:cNvCxnSpPr/>
            <p:nvPr userDrawn="1"/>
          </p:nvCxnSpPr>
          <p:spPr>
            <a:xfrm>
              <a:off x="600217" y="6357936"/>
              <a:ext cx="7190785" cy="0"/>
            </a:xfrm>
            <a:prstGeom prst="line">
              <a:avLst/>
            </a:prstGeom>
            <a:ln w="76200" cmpd="sng">
              <a:solidFill>
                <a:srgbClr val="99D6EA"/>
              </a:solidFill>
            </a:ln>
            <a:effectLst/>
          </p:spPr>
          <p:style>
            <a:lnRef idx="2">
              <a:schemeClr val="accent1"/>
            </a:lnRef>
            <a:fillRef idx="0">
              <a:schemeClr val="accent1"/>
            </a:fillRef>
            <a:effectRef idx="1">
              <a:schemeClr val="accent1"/>
            </a:effectRef>
            <a:fontRef idx="minor">
              <a:schemeClr val="tx1"/>
            </a:fontRef>
          </p:style>
        </p:cxnSp>
        <p:pic>
          <p:nvPicPr>
            <p:cNvPr id="27" name="Picture 6" descr="FermiLogo_RGB_NALBlue.png"/>
            <p:cNvPicPr>
              <a:picLocks/>
            </p:cNvPicPr>
            <p:nvPr userDrawn="1"/>
          </p:nvPicPr>
          <p:blipFill>
            <a:blip r:embed="rId14" cstate="print">
              <a:extLst>
                <a:ext uri="{28A0092B-C50C-407E-A947-70E740481C1C}">
                  <a14:useLocalDpi xmlns:a14="http://schemas.microsoft.com/office/drawing/2010/main"/>
                </a:ext>
              </a:extLst>
            </a:blip>
            <a:srcRect/>
            <a:stretch>
              <a:fillRect/>
            </a:stretch>
          </p:blipFill>
          <p:spPr bwMode="auto">
            <a:xfrm>
              <a:off x="7853781" y="6229673"/>
              <a:ext cx="1044157" cy="257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4119" r:id="rId1"/>
    <p:sldLayoutId id="2147484127" r:id="rId2"/>
    <p:sldLayoutId id="2147484125" r:id="rId3"/>
    <p:sldLayoutId id="2147484132" r:id="rId4"/>
    <p:sldLayoutId id="2147484131" r:id="rId5"/>
    <p:sldLayoutId id="2147484129" r:id="rId6"/>
    <p:sldLayoutId id="2147484104" r:id="rId7"/>
    <p:sldLayoutId id="2147484105" r:id="rId8"/>
    <p:sldLayoutId id="2147484120" r:id="rId9"/>
    <p:sldLayoutId id="2147484103" r:id="rId10"/>
    <p:sldLayoutId id="2147484122" r:id="rId11"/>
    <p:sldLayoutId id="2147484116" r:id="rId12"/>
  </p:sldLayoutIdLst>
  <p:hf sldNum="0" hdr="0" dt="0"/>
  <p:txStyles>
    <p:titleStyle>
      <a:lvl1pPr algn="l" defTabSz="457200" rtl="0" eaLnBrk="1" fontAlgn="base" hangingPunct="1">
        <a:spcBef>
          <a:spcPct val="0"/>
        </a:spcBef>
        <a:spcAft>
          <a:spcPct val="0"/>
        </a:spcAft>
        <a:defRPr sz="1700" b="1" kern="1200">
          <a:solidFill>
            <a:srgbClr val="2E5286"/>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7F7F7F"/>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7F7F7F"/>
          </a:solidFill>
          <a:latin typeface="Helvetica"/>
          <a:ea typeface="ＭＳ Ｐゴシック" charset="0"/>
          <a:cs typeface="ＭＳ Ｐゴシック" charset="0"/>
        </a:defRPr>
      </a:lvl2pPr>
      <a:lvl3pPr marL="1143000" indent="-228600" algn="l" defTabSz="457200" rtl="0" eaLnBrk="1" fontAlgn="base" hangingPunct="1">
        <a:spcBef>
          <a:spcPct val="20000"/>
        </a:spcBef>
        <a:spcAft>
          <a:spcPct val="0"/>
        </a:spcAft>
        <a:buFont typeface="Arial" charset="0"/>
        <a:buChar char="•"/>
        <a:defRPr sz="1400" kern="1200">
          <a:solidFill>
            <a:srgbClr val="7F7F7F"/>
          </a:solidFill>
          <a:latin typeface="Helvetica"/>
          <a:ea typeface="ＭＳ Ｐゴシック" charset="0"/>
          <a:cs typeface="ＭＳ Ｐゴシック" charset="0"/>
        </a:defRPr>
      </a:lvl3pPr>
      <a:lvl4pPr marL="16002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4pPr>
      <a:lvl5pPr marL="20574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jupyter.org/install" TargetMode="External"/><Relationship Id="rId1" Type="http://schemas.openxmlformats.org/officeDocument/2006/relationships/slideLayout" Target="../slideLayouts/slideLayout7.xml"/><Relationship Id="rId4" Type="http://schemas.openxmlformats.org/officeDocument/2006/relationships/hyperlink" Target="https://arogozhnikov.github.io/2016/09/10/jupyter-featur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de.visualstudio.com/download" TargetMode="Externa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mkaz.blog/working-with-python/string-formatt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hyperlink" Target="https://code.visualstudio.com/docs/python/environment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r>
              <a:rPr lang="en-US" sz="1800" dirty="0"/>
              <a:t>Introduction to Python</a:t>
            </a:r>
          </a:p>
        </p:txBody>
      </p:sp>
      <p:sp>
        <p:nvSpPr>
          <p:cNvPr id="4" name="Text Placeholder 3"/>
          <p:cNvSpPr>
            <a:spLocks noGrp="1"/>
          </p:cNvSpPr>
          <p:nvPr>
            <p:ph type="body" sz="quarter" idx="10"/>
          </p:nvPr>
        </p:nvSpPr>
        <p:spPr>
          <a:xfrm>
            <a:off x="393964" y="3849336"/>
            <a:ext cx="8499231" cy="935794"/>
          </a:xfrm>
        </p:spPr>
        <p:txBody>
          <a:bodyPr/>
          <a:lstStyle/>
          <a:p>
            <a:r>
              <a:rPr lang="en-US" sz="1400" dirty="0"/>
              <a:t>Adam Watts</a:t>
            </a:r>
          </a:p>
          <a:p>
            <a:r>
              <a:rPr lang="en-US" sz="1400" dirty="0"/>
              <a:t>USPAS January 2025, Knoxville</a:t>
            </a:r>
          </a:p>
          <a:p>
            <a:r>
              <a:rPr lang="en-US" dirty="0"/>
              <a:t>Python Programming and Applications for Accelerator Science and Engineering</a:t>
            </a:r>
            <a:endParaRPr lang="en-US" sz="1400" dirty="0"/>
          </a:p>
        </p:txBody>
      </p:sp>
    </p:spTree>
    <p:extLst>
      <p:ext uri="{BB962C8B-B14F-4D97-AF65-F5344CB8AC3E}">
        <p14:creationId xmlns:p14="http://schemas.microsoft.com/office/powerpoint/2010/main" val="1989597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59DD9-F302-5A5B-FC73-C1962DA60B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366BF8-924C-1C4C-AD79-17F9CF575281}"/>
              </a:ext>
            </a:extLst>
          </p:cNvPr>
          <p:cNvSpPr>
            <a:spLocks noGrp="1"/>
          </p:cNvSpPr>
          <p:nvPr>
            <p:ph idx="1"/>
          </p:nvPr>
        </p:nvSpPr>
        <p:spPr>
          <a:xfrm>
            <a:off x="228600" y="674489"/>
            <a:ext cx="3882081" cy="3794522"/>
          </a:xfrm>
        </p:spPr>
        <p:txBody>
          <a:bodyPr/>
          <a:lstStyle/>
          <a:p>
            <a:pPr marL="0" indent="0">
              <a:buNone/>
            </a:pPr>
            <a:r>
              <a:rPr lang="en-US" dirty="0" err="1"/>
              <a:t>Jupyter</a:t>
            </a:r>
            <a:r>
              <a:rPr lang="en-US" dirty="0"/>
              <a:t> is a browser-based environment for interactive programming notebooks.</a:t>
            </a:r>
          </a:p>
          <a:p>
            <a:pPr marL="0" indent="0">
              <a:buNone/>
            </a:pPr>
            <a:r>
              <a:rPr lang="en-US" dirty="0"/>
              <a:t>Once Python is installed, use the “pip” utility to install everything else: </a:t>
            </a:r>
            <a:r>
              <a:rPr lang="en-US" dirty="0">
                <a:hlinkClick r:id="rId2"/>
              </a:rPr>
              <a:t>https://jupyter.org/install</a:t>
            </a:r>
            <a:r>
              <a:rPr lang="en-US" dirty="0"/>
              <a:t>.</a:t>
            </a:r>
          </a:p>
          <a:p>
            <a:pPr marL="0" indent="0">
              <a:buNone/>
            </a:pPr>
            <a:r>
              <a:rPr lang="en-US" dirty="0"/>
              <a:t>Notebook files have the “.</a:t>
            </a:r>
            <a:r>
              <a:rPr lang="en-US" dirty="0" err="1"/>
              <a:t>ipynb</a:t>
            </a:r>
            <a:r>
              <a:rPr lang="en-US" dirty="0"/>
              <a:t>” extension, and run in the web browser.</a:t>
            </a:r>
          </a:p>
          <a:p>
            <a:pPr marL="0" indent="0">
              <a:buNone/>
            </a:pPr>
            <a:r>
              <a:rPr lang="en-US" dirty="0"/>
              <a:t>Formatted text with Markdown, inline equations, images, and plot outputs of Python code can all be embedded in a single notebook.</a:t>
            </a:r>
          </a:p>
          <a:p>
            <a:pPr marL="0" indent="0">
              <a:buNone/>
            </a:pPr>
            <a:r>
              <a:rPr lang="en-US" dirty="0"/>
              <a:t>We recommend doing this all through the </a:t>
            </a:r>
            <a:r>
              <a:rPr lang="en-US" dirty="0" err="1"/>
              <a:t>VSCode</a:t>
            </a:r>
            <a:r>
              <a:rPr lang="en-US" dirty="0"/>
              <a:t> IDE instead (next slides).</a:t>
            </a:r>
          </a:p>
        </p:txBody>
      </p:sp>
      <p:sp>
        <p:nvSpPr>
          <p:cNvPr id="3" name="Title 2">
            <a:extLst>
              <a:ext uri="{FF2B5EF4-FFF2-40B4-BE49-F238E27FC236}">
                <a16:creationId xmlns:a16="http://schemas.microsoft.com/office/drawing/2014/main" id="{0ADDFDB1-AE5D-CF74-56AD-2E46C2BDF0BD}"/>
              </a:ext>
            </a:extLst>
          </p:cNvPr>
          <p:cNvSpPr>
            <a:spLocks noGrp="1"/>
          </p:cNvSpPr>
          <p:nvPr>
            <p:ph type="title"/>
          </p:nvPr>
        </p:nvSpPr>
        <p:spPr/>
        <p:txBody>
          <a:bodyPr/>
          <a:lstStyle/>
          <a:p>
            <a:r>
              <a:rPr lang="en-US" dirty="0"/>
              <a:t>Installation and Runtime: </a:t>
            </a:r>
            <a:r>
              <a:rPr lang="en-US" dirty="0" err="1"/>
              <a:t>Jupyter</a:t>
            </a:r>
            <a:r>
              <a:rPr lang="en-US" dirty="0"/>
              <a:t> Notebook</a:t>
            </a:r>
          </a:p>
        </p:txBody>
      </p:sp>
      <p:sp>
        <p:nvSpPr>
          <p:cNvPr id="5" name="Footer Placeholder 4">
            <a:extLst>
              <a:ext uri="{FF2B5EF4-FFF2-40B4-BE49-F238E27FC236}">
                <a16:creationId xmlns:a16="http://schemas.microsoft.com/office/drawing/2014/main" id="{AE0C51F4-A169-CCFA-FDAA-16B2A46BC28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3074" name="Picture 2">
            <a:extLst>
              <a:ext uri="{FF2B5EF4-FFF2-40B4-BE49-F238E27FC236}">
                <a16:creationId xmlns:a16="http://schemas.microsoft.com/office/drawing/2014/main" id="{63D940C0-014B-C523-6743-E011D7595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46" y="596200"/>
            <a:ext cx="4647374" cy="38728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CEE86D-8B8A-3DA6-ECCD-E5BEA835DBCF}"/>
              </a:ext>
            </a:extLst>
          </p:cNvPr>
          <p:cNvSpPr txBox="1"/>
          <p:nvPr/>
        </p:nvSpPr>
        <p:spPr>
          <a:xfrm>
            <a:off x="4809055" y="4422351"/>
            <a:ext cx="3984970" cy="369332"/>
          </a:xfrm>
          <a:prstGeom prst="rect">
            <a:avLst/>
          </a:prstGeom>
          <a:noFill/>
        </p:spPr>
        <p:txBody>
          <a:bodyPr wrap="square" rtlCol="0">
            <a:spAutoFit/>
          </a:bodyPr>
          <a:lstStyle/>
          <a:p>
            <a:pPr algn="ctr"/>
            <a:r>
              <a:rPr lang="en-US" sz="900" dirty="0">
                <a:latin typeface="Helvetica" pitchFamily="2" charset="0"/>
              </a:rPr>
              <a:t>Source: </a:t>
            </a:r>
            <a:r>
              <a:rPr lang="en-US" sz="900" dirty="0">
                <a:latin typeface="Helvetica" pitchFamily="2" charset="0"/>
                <a:hlinkClick r:id="rId4"/>
              </a:rPr>
              <a:t>https://</a:t>
            </a:r>
            <a:r>
              <a:rPr lang="en-US" sz="900" dirty="0" err="1">
                <a:latin typeface="Helvetica" pitchFamily="2" charset="0"/>
                <a:hlinkClick r:id="rId4"/>
              </a:rPr>
              <a:t>arogozhnikov.github.io</a:t>
            </a:r>
            <a:r>
              <a:rPr lang="en-US" sz="900" dirty="0">
                <a:latin typeface="Helvetica" pitchFamily="2" charset="0"/>
                <a:hlinkClick r:id="rId4"/>
              </a:rPr>
              <a:t>/2016/09/10/</a:t>
            </a:r>
            <a:r>
              <a:rPr lang="en-US" sz="900" dirty="0" err="1">
                <a:latin typeface="Helvetica" pitchFamily="2" charset="0"/>
                <a:hlinkClick r:id="rId4"/>
              </a:rPr>
              <a:t>jupyter-features.html</a:t>
            </a:r>
            <a:endParaRPr lang="en-US" sz="900" dirty="0">
              <a:latin typeface="Helvetica" pitchFamily="2" charset="0"/>
            </a:endParaRPr>
          </a:p>
          <a:p>
            <a:pPr algn="ctr"/>
            <a:endParaRPr lang="en-US" sz="900" dirty="0">
              <a:latin typeface="Helvetica" pitchFamily="2" charset="0"/>
            </a:endParaRPr>
          </a:p>
        </p:txBody>
      </p:sp>
    </p:spTree>
    <p:extLst>
      <p:ext uri="{BB962C8B-B14F-4D97-AF65-F5344CB8AC3E}">
        <p14:creationId xmlns:p14="http://schemas.microsoft.com/office/powerpoint/2010/main" val="2457426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FAC49-55C4-45D1-2AA5-1A2A5CC182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097C27-C154-D48A-95DF-31079898B8D9}"/>
              </a:ext>
            </a:extLst>
          </p:cNvPr>
          <p:cNvSpPr>
            <a:spLocks noGrp="1"/>
          </p:cNvSpPr>
          <p:nvPr>
            <p:ph idx="1"/>
          </p:nvPr>
        </p:nvSpPr>
        <p:spPr>
          <a:xfrm>
            <a:off x="228600" y="674489"/>
            <a:ext cx="3882081" cy="3794522"/>
          </a:xfrm>
        </p:spPr>
        <p:txBody>
          <a:bodyPr/>
          <a:lstStyle/>
          <a:p>
            <a:r>
              <a:rPr lang="en-US" dirty="0" err="1"/>
              <a:t>VSCode</a:t>
            </a:r>
            <a:r>
              <a:rPr lang="en-US" dirty="0"/>
              <a:t> (not the same as Visual Studio Code) is a Microsoft-</a:t>
            </a:r>
            <a:r>
              <a:rPr lang="en-US" dirty="0" err="1"/>
              <a:t>bulit</a:t>
            </a:r>
            <a:r>
              <a:rPr lang="en-US" dirty="0"/>
              <a:t> open-source programming integrated development environment.</a:t>
            </a:r>
          </a:p>
          <a:p>
            <a:r>
              <a:rPr lang="en-US" dirty="0"/>
              <a:t>Lightweight and highly modular.</a:t>
            </a:r>
          </a:p>
          <a:p>
            <a:r>
              <a:rPr lang="en-US" dirty="0"/>
              <a:t>“.</a:t>
            </a:r>
            <a:r>
              <a:rPr lang="en-US" dirty="0" err="1"/>
              <a:t>py</a:t>
            </a:r>
            <a:r>
              <a:rPr lang="en-US" dirty="0"/>
              <a:t>” files can execute in a dedicated terminal.</a:t>
            </a:r>
          </a:p>
          <a:p>
            <a:r>
              <a:rPr lang="en-US" dirty="0"/>
              <a:t>“.</a:t>
            </a:r>
            <a:r>
              <a:rPr lang="en-US" dirty="0" err="1"/>
              <a:t>ipynb</a:t>
            </a:r>
            <a:r>
              <a:rPr lang="en-US" dirty="0"/>
              <a:t>” notebooks run natively in </a:t>
            </a:r>
            <a:r>
              <a:rPr lang="en-US" dirty="0" err="1"/>
              <a:t>VSCode</a:t>
            </a:r>
            <a:r>
              <a:rPr lang="en-US" dirty="0"/>
              <a:t>.</a:t>
            </a:r>
          </a:p>
          <a:p>
            <a:r>
              <a:rPr lang="en-US" dirty="0">
                <a:hlinkClick r:id="rId2"/>
              </a:rPr>
              <a:t>https://code.visualstudio.com/download</a:t>
            </a:r>
            <a:endParaRPr lang="en-US" dirty="0"/>
          </a:p>
        </p:txBody>
      </p:sp>
      <p:sp>
        <p:nvSpPr>
          <p:cNvPr id="3" name="Title 2">
            <a:extLst>
              <a:ext uri="{FF2B5EF4-FFF2-40B4-BE49-F238E27FC236}">
                <a16:creationId xmlns:a16="http://schemas.microsoft.com/office/drawing/2014/main" id="{77C893C2-C888-305C-0CEF-59702553BF45}"/>
              </a:ext>
            </a:extLst>
          </p:cNvPr>
          <p:cNvSpPr>
            <a:spLocks noGrp="1"/>
          </p:cNvSpPr>
          <p:nvPr>
            <p:ph type="title"/>
          </p:nvPr>
        </p:nvSpPr>
        <p:spPr/>
        <p:txBody>
          <a:bodyPr/>
          <a:lstStyle/>
          <a:p>
            <a:r>
              <a:rPr lang="en-US" dirty="0"/>
              <a:t>Installation and Runtime: </a:t>
            </a:r>
            <a:r>
              <a:rPr lang="en-US" dirty="0" err="1"/>
              <a:t>VSCode</a:t>
            </a:r>
            <a:endParaRPr lang="en-US" dirty="0"/>
          </a:p>
        </p:txBody>
      </p:sp>
      <p:sp>
        <p:nvSpPr>
          <p:cNvPr id="5" name="Footer Placeholder 4">
            <a:extLst>
              <a:ext uri="{FF2B5EF4-FFF2-40B4-BE49-F238E27FC236}">
                <a16:creationId xmlns:a16="http://schemas.microsoft.com/office/drawing/2014/main" id="{1D5F3F02-C092-E335-EE0A-5D2D2A5B635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9" name="Picture 8" descr="Text, application&#10;&#10;Description automatically generated">
            <a:extLst>
              <a:ext uri="{FF2B5EF4-FFF2-40B4-BE49-F238E27FC236}">
                <a16:creationId xmlns:a16="http://schemas.microsoft.com/office/drawing/2014/main" id="{985CC7C4-7F32-B31F-25FC-FD652B57177E}"/>
              </a:ext>
            </a:extLst>
          </p:cNvPr>
          <p:cNvPicPr>
            <a:picLocks noChangeAspect="1"/>
          </p:cNvPicPr>
          <p:nvPr/>
        </p:nvPicPr>
        <p:blipFill>
          <a:blip r:embed="rId3"/>
          <a:stretch>
            <a:fillRect/>
          </a:stretch>
        </p:blipFill>
        <p:spPr>
          <a:xfrm>
            <a:off x="4028303" y="1511936"/>
            <a:ext cx="5115697" cy="853945"/>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DBD1827B-98AF-F4AF-E5D9-CA3902F8AD19}"/>
              </a:ext>
            </a:extLst>
          </p:cNvPr>
          <p:cNvPicPr>
            <a:picLocks noChangeAspect="1"/>
          </p:cNvPicPr>
          <p:nvPr/>
        </p:nvPicPr>
        <p:blipFill>
          <a:blip r:embed="rId4"/>
          <a:stretch>
            <a:fillRect/>
          </a:stretch>
        </p:blipFill>
        <p:spPr>
          <a:xfrm>
            <a:off x="4842991" y="176810"/>
            <a:ext cx="3873500" cy="1282700"/>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E7F3DFF8-E79C-5CAF-16C6-3CF61B3EC126}"/>
              </a:ext>
            </a:extLst>
          </p:cNvPr>
          <p:cNvPicPr>
            <a:picLocks noChangeAspect="1"/>
          </p:cNvPicPr>
          <p:nvPr/>
        </p:nvPicPr>
        <p:blipFill>
          <a:blip r:embed="rId5"/>
          <a:stretch>
            <a:fillRect/>
          </a:stretch>
        </p:blipFill>
        <p:spPr>
          <a:xfrm>
            <a:off x="5129603" y="2392309"/>
            <a:ext cx="3392267" cy="2217291"/>
          </a:xfrm>
          <a:prstGeom prst="rect">
            <a:avLst/>
          </a:prstGeom>
        </p:spPr>
      </p:pic>
    </p:spTree>
    <p:extLst>
      <p:ext uri="{BB962C8B-B14F-4D97-AF65-F5344CB8AC3E}">
        <p14:creationId xmlns:p14="http://schemas.microsoft.com/office/powerpoint/2010/main" val="140685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C7257-EFF0-EB42-E017-DD87731DDC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B0E977-19F8-7B78-F91C-00BCE9779EBF}"/>
              </a:ext>
            </a:extLst>
          </p:cNvPr>
          <p:cNvSpPr>
            <a:spLocks noGrp="1"/>
          </p:cNvSpPr>
          <p:nvPr>
            <p:ph type="title"/>
          </p:nvPr>
        </p:nvSpPr>
        <p:spPr/>
        <p:txBody>
          <a:bodyPr/>
          <a:lstStyle/>
          <a:p>
            <a:r>
              <a:rPr lang="en-US" dirty="0"/>
              <a:t>Library Installation in </a:t>
            </a:r>
            <a:r>
              <a:rPr lang="en-US" dirty="0" err="1"/>
              <a:t>VSCode</a:t>
            </a:r>
            <a:endParaRPr lang="en-US" dirty="0"/>
          </a:p>
        </p:txBody>
      </p:sp>
      <p:sp>
        <p:nvSpPr>
          <p:cNvPr id="5" name="Footer Placeholder 4">
            <a:extLst>
              <a:ext uri="{FF2B5EF4-FFF2-40B4-BE49-F238E27FC236}">
                <a16:creationId xmlns:a16="http://schemas.microsoft.com/office/drawing/2014/main" id="{B9038356-444C-F6E7-A776-A072D353A76D}"/>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7" name="Picture 6">
            <a:extLst>
              <a:ext uri="{FF2B5EF4-FFF2-40B4-BE49-F238E27FC236}">
                <a16:creationId xmlns:a16="http://schemas.microsoft.com/office/drawing/2014/main" id="{E8E003F3-0805-FF31-A14E-E2B51D3A3314}"/>
              </a:ext>
            </a:extLst>
          </p:cNvPr>
          <p:cNvPicPr>
            <a:picLocks noChangeAspect="1"/>
          </p:cNvPicPr>
          <p:nvPr/>
        </p:nvPicPr>
        <p:blipFill>
          <a:blip r:embed="rId2"/>
          <a:stretch>
            <a:fillRect/>
          </a:stretch>
        </p:blipFill>
        <p:spPr>
          <a:xfrm>
            <a:off x="7497729" y="638556"/>
            <a:ext cx="1124107" cy="295316"/>
          </a:xfrm>
          <a:prstGeom prst="rect">
            <a:avLst/>
          </a:prstGeom>
        </p:spPr>
      </p:pic>
      <p:sp>
        <p:nvSpPr>
          <p:cNvPr id="8" name="Content Placeholder 1">
            <a:extLst>
              <a:ext uri="{FF2B5EF4-FFF2-40B4-BE49-F238E27FC236}">
                <a16:creationId xmlns:a16="http://schemas.microsoft.com/office/drawing/2014/main" id="{C811B493-CCD9-1E92-4F3F-8E12057F4A7C}"/>
              </a:ext>
            </a:extLst>
          </p:cNvPr>
          <p:cNvSpPr>
            <a:spLocks noGrp="1"/>
          </p:cNvSpPr>
          <p:nvPr>
            <p:ph idx="1"/>
          </p:nvPr>
        </p:nvSpPr>
        <p:spPr>
          <a:xfrm>
            <a:off x="228600" y="674489"/>
            <a:ext cx="3882081" cy="3794522"/>
          </a:xfrm>
        </p:spPr>
        <p:txBody>
          <a:bodyPr/>
          <a:lstStyle/>
          <a:p>
            <a:r>
              <a:rPr lang="en-US" dirty="0"/>
              <a:t>In the upper-right of </a:t>
            </a:r>
            <a:r>
              <a:rPr lang="en-US" dirty="0" err="1"/>
              <a:t>VSCode</a:t>
            </a:r>
            <a:r>
              <a:rPr lang="en-US" dirty="0"/>
              <a:t>, chose the view mode that includes a panel at the bottom of the window; alternatively, use CTRL+J on Windows.</a:t>
            </a:r>
          </a:p>
          <a:p>
            <a:r>
              <a:rPr lang="en-US" dirty="0"/>
              <a:t>Select the “TERMINAL” tab in the bottom pane.</a:t>
            </a:r>
          </a:p>
          <a:p>
            <a:r>
              <a:rPr lang="en-US" dirty="0"/>
              <a:t>Use “pip install &lt;library name&gt;” to install libraries in the Python environment that’s currently active.</a:t>
            </a:r>
          </a:p>
        </p:txBody>
      </p:sp>
      <p:cxnSp>
        <p:nvCxnSpPr>
          <p:cNvPr id="10" name="Straight Arrow Connector 9">
            <a:extLst>
              <a:ext uri="{FF2B5EF4-FFF2-40B4-BE49-F238E27FC236}">
                <a16:creationId xmlns:a16="http://schemas.microsoft.com/office/drawing/2014/main" id="{34FEFED1-D9EC-F6C4-B3B1-D671EA7B06F9}"/>
              </a:ext>
            </a:extLst>
          </p:cNvPr>
          <p:cNvCxnSpPr/>
          <p:nvPr/>
        </p:nvCxnSpPr>
        <p:spPr>
          <a:xfrm>
            <a:off x="8196942" y="82453"/>
            <a:ext cx="0" cy="49078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Straight Arrow Connector 15">
            <a:extLst>
              <a:ext uri="{FF2B5EF4-FFF2-40B4-BE49-F238E27FC236}">
                <a16:creationId xmlns:a16="http://schemas.microsoft.com/office/drawing/2014/main" id="{A7DE3B34-D429-B57A-2360-1BE7527C46FD}"/>
              </a:ext>
            </a:extLst>
          </p:cNvPr>
          <p:cNvCxnSpPr>
            <a:cxnSpLocks/>
          </p:cNvCxnSpPr>
          <p:nvPr/>
        </p:nvCxnSpPr>
        <p:spPr>
          <a:xfrm flipV="1">
            <a:off x="4110681" y="816429"/>
            <a:ext cx="3243708" cy="372291"/>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20" name="Picture 19">
            <a:extLst>
              <a:ext uri="{FF2B5EF4-FFF2-40B4-BE49-F238E27FC236}">
                <a16:creationId xmlns:a16="http://schemas.microsoft.com/office/drawing/2014/main" id="{CCF3053F-2467-B59D-4585-49C98C49B709}"/>
              </a:ext>
            </a:extLst>
          </p:cNvPr>
          <p:cNvPicPr>
            <a:picLocks noChangeAspect="1"/>
          </p:cNvPicPr>
          <p:nvPr/>
        </p:nvPicPr>
        <p:blipFill>
          <a:blip r:embed="rId3"/>
          <a:stretch>
            <a:fillRect/>
          </a:stretch>
        </p:blipFill>
        <p:spPr>
          <a:xfrm>
            <a:off x="0" y="3665020"/>
            <a:ext cx="9144000" cy="945931"/>
          </a:xfrm>
          <a:prstGeom prst="rect">
            <a:avLst/>
          </a:prstGeom>
        </p:spPr>
      </p:pic>
    </p:spTree>
    <p:extLst>
      <p:ext uri="{BB962C8B-B14F-4D97-AF65-F5344CB8AC3E}">
        <p14:creationId xmlns:p14="http://schemas.microsoft.com/office/powerpoint/2010/main" val="46327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18D4A-9DF0-463B-2E84-759EDE59A4A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E4C3CA-7938-5EBA-2AF8-F5924DE134DC}"/>
              </a:ext>
            </a:extLst>
          </p:cNvPr>
          <p:cNvSpPr>
            <a:spLocks noGrp="1"/>
          </p:cNvSpPr>
          <p:nvPr>
            <p:ph idx="1"/>
          </p:nvPr>
        </p:nvSpPr>
        <p:spPr>
          <a:xfrm>
            <a:off x="222250" y="608597"/>
            <a:ext cx="4349750" cy="425112"/>
          </a:xfrm>
        </p:spPr>
        <p:txBody>
          <a:bodyPr/>
          <a:lstStyle/>
          <a:p>
            <a:pPr marL="0" indent="0">
              <a:buNone/>
            </a:pPr>
            <a:r>
              <a:rPr lang="en-US" sz="1200" dirty="0"/>
              <a:t>Python is a “dynamically-typed” language, which means that variable can be defined without explicitly declaring their type.</a:t>
            </a:r>
          </a:p>
          <a:p>
            <a:pPr marL="0" indent="0">
              <a:buNone/>
            </a:pPr>
            <a:endParaRPr lang="en-US" dirty="0"/>
          </a:p>
        </p:txBody>
      </p:sp>
      <p:sp>
        <p:nvSpPr>
          <p:cNvPr id="3" name="Title 2">
            <a:extLst>
              <a:ext uri="{FF2B5EF4-FFF2-40B4-BE49-F238E27FC236}">
                <a16:creationId xmlns:a16="http://schemas.microsoft.com/office/drawing/2014/main" id="{D04DB7C7-C2B6-0CCD-52BD-82B7967CDE44}"/>
              </a:ext>
            </a:extLst>
          </p:cNvPr>
          <p:cNvSpPr>
            <a:spLocks noGrp="1"/>
          </p:cNvSpPr>
          <p:nvPr>
            <p:ph type="title"/>
          </p:nvPr>
        </p:nvSpPr>
        <p:spPr/>
        <p:txBody>
          <a:bodyPr/>
          <a:lstStyle/>
          <a:p>
            <a:r>
              <a:rPr lang="en-US" dirty="0"/>
              <a:t>Fundamental Syntax and Structure</a:t>
            </a:r>
          </a:p>
        </p:txBody>
      </p:sp>
      <p:sp>
        <p:nvSpPr>
          <p:cNvPr id="5" name="Footer Placeholder 4">
            <a:extLst>
              <a:ext uri="{FF2B5EF4-FFF2-40B4-BE49-F238E27FC236}">
                <a16:creationId xmlns:a16="http://schemas.microsoft.com/office/drawing/2014/main" id="{0E85C546-8A67-1F36-7C26-D7E069F9DC5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descr="A picture containing text, clock&#10;&#10;Description automatically generated">
            <a:extLst>
              <a:ext uri="{FF2B5EF4-FFF2-40B4-BE49-F238E27FC236}">
                <a16:creationId xmlns:a16="http://schemas.microsoft.com/office/drawing/2014/main" id="{02152C38-9093-AC08-739D-50A23B60017C}"/>
              </a:ext>
            </a:extLst>
          </p:cNvPr>
          <p:cNvPicPr>
            <a:picLocks noChangeAspect="1"/>
          </p:cNvPicPr>
          <p:nvPr/>
        </p:nvPicPr>
        <p:blipFill>
          <a:blip r:embed="rId2"/>
          <a:stretch>
            <a:fillRect/>
          </a:stretch>
        </p:blipFill>
        <p:spPr>
          <a:xfrm>
            <a:off x="941071" y="1067184"/>
            <a:ext cx="2501900" cy="533400"/>
          </a:xfrm>
          <a:prstGeom prst="rect">
            <a:avLst/>
          </a:prstGeom>
        </p:spPr>
      </p:pic>
      <p:sp>
        <p:nvSpPr>
          <p:cNvPr id="15" name="Content Placeholder 1">
            <a:extLst>
              <a:ext uri="{FF2B5EF4-FFF2-40B4-BE49-F238E27FC236}">
                <a16:creationId xmlns:a16="http://schemas.microsoft.com/office/drawing/2014/main" id="{3C2EC384-C1D8-E040-1621-02A4065400FA}"/>
              </a:ext>
            </a:extLst>
          </p:cNvPr>
          <p:cNvSpPr txBox="1">
            <a:spLocks/>
          </p:cNvSpPr>
          <p:nvPr/>
        </p:nvSpPr>
        <p:spPr>
          <a:xfrm>
            <a:off x="4565650" y="1977023"/>
            <a:ext cx="4349750" cy="63500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Unlike C-like language, Python uses indentation white space instead of brackets to enforce structure. Make sure you are consistent in using either tabs or multiple spaces for indentation.</a:t>
            </a:r>
          </a:p>
          <a:p>
            <a:pPr marL="0" indent="0">
              <a:buFont typeface="Arial" panose="020B0604020202020204" pitchFamily="34" charset="0"/>
              <a:buNone/>
            </a:pPr>
            <a:endParaRPr lang="en-US" dirty="0"/>
          </a:p>
        </p:txBody>
      </p:sp>
      <p:sp>
        <p:nvSpPr>
          <p:cNvPr id="18" name="Content Placeholder 1">
            <a:extLst>
              <a:ext uri="{FF2B5EF4-FFF2-40B4-BE49-F238E27FC236}">
                <a16:creationId xmlns:a16="http://schemas.microsoft.com/office/drawing/2014/main" id="{D29A5B53-74FC-7A61-4C8D-60E76DCC7BDA}"/>
              </a:ext>
            </a:extLst>
          </p:cNvPr>
          <p:cNvSpPr txBox="1">
            <a:spLocks/>
          </p:cNvSpPr>
          <p:nvPr/>
        </p:nvSpPr>
        <p:spPr>
          <a:xfrm>
            <a:off x="4572000" y="113320"/>
            <a:ext cx="3979047" cy="53340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Multiple variables may be assigned in a single line for compactness. A single line may also swap values between variables.</a:t>
            </a:r>
          </a:p>
          <a:p>
            <a:pPr marL="0" indent="0">
              <a:buFont typeface="Arial" panose="020B0604020202020204" pitchFamily="34" charset="0"/>
              <a:buNone/>
            </a:pPr>
            <a:endParaRPr lang="en-US" dirty="0"/>
          </a:p>
        </p:txBody>
      </p:sp>
      <p:pic>
        <p:nvPicPr>
          <p:cNvPr id="22" name="Picture 21" descr="Text&#10;&#10;Description automatically generated">
            <a:extLst>
              <a:ext uri="{FF2B5EF4-FFF2-40B4-BE49-F238E27FC236}">
                <a16:creationId xmlns:a16="http://schemas.microsoft.com/office/drawing/2014/main" id="{8BE99948-4EE5-FAA9-B4AB-0056F0DDE36A}"/>
              </a:ext>
            </a:extLst>
          </p:cNvPr>
          <p:cNvPicPr>
            <a:picLocks noChangeAspect="1"/>
          </p:cNvPicPr>
          <p:nvPr/>
        </p:nvPicPr>
        <p:blipFill>
          <a:blip r:embed="rId3"/>
          <a:stretch>
            <a:fillRect/>
          </a:stretch>
        </p:blipFill>
        <p:spPr>
          <a:xfrm>
            <a:off x="5202623" y="2595358"/>
            <a:ext cx="2717800" cy="635000"/>
          </a:xfrm>
          <a:prstGeom prst="rect">
            <a:avLst/>
          </a:prstGeom>
        </p:spPr>
      </p:pic>
      <p:pic>
        <p:nvPicPr>
          <p:cNvPr id="26" name="Picture 25">
            <a:extLst>
              <a:ext uri="{FF2B5EF4-FFF2-40B4-BE49-F238E27FC236}">
                <a16:creationId xmlns:a16="http://schemas.microsoft.com/office/drawing/2014/main" id="{FF7B89D5-30D1-DFA3-DDE8-D7A880E159B7}"/>
              </a:ext>
            </a:extLst>
          </p:cNvPr>
          <p:cNvPicPr>
            <a:picLocks noChangeAspect="1"/>
          </p:cNvPicPr>
          <p:nvPr/>
        </p:nvPicPr>
        <p:blipFill>
          <a:blip r:embed="rId4"/>
          <a:stretch>
            <a:fillRect/>
          </a:stretch>
        </p:blipFill>
        <p:spPr>
          <a:xfrm>
            <a:off x="5151823" y="1487648"/>
            <a:ext cx="1104900" cy="292100"/>
          </a:xfrm>
          <a:prstGeom prst="rect">
            <a:avLst/>
          </a:prstGeom>
        </p:spPr>
      </p:pic>
      <p:pic>
        <p:nvPicPr>
          <p:cNvPr id="28" name="Picture 27" descr="Graphical user interface, text&#10;&#10;Description automatically generated with medium confidence">
            <a:extLst>
              <a:ext uri="{FF2B5EF4-FFF2-40B4-BE49-F238E27FC236}">
                <a16:creationId xmlns:a16="http://schemas.microsoft.com/office/drawing/2014/main" id="{D7927A6C-C654-E944-B017-9C5D84A4FE72}"/>
              </a:ext>
            </a:extLst>
          </p:cNvPr>
          <p:cNvPicPr>
            <a:picLocks noChangeAspect="1"/>
          </p:cNvPicPr>
          <p:nvPr/>
        </p:nvPicPr>
        <p:blipFill>
          <a:blip r:embed="rId5"/>
          <a:stretch>
            <a:fillRect/>
          </a:stretch>
        </p:blipFill>
        <p:spPr>
          <a:xfrm>
            <a:off x="5151823" y="698884"/>
            <a:ext cx="2819400" cy="736600"/>
          </a:xfrm>
          <a:prstGeom prst="rect">
            <a:avLst/>
          </a:prstGeom>
        </p:spPr>
      </p:pic>
      <p:pic>
        <p:nvPicPr>
          <p:cNvPr id="30" name="Picture 29" descr="Text&#10;&#10;Description automatically generated">
            <a:extLst>
              <a:ext uri="{FF2B5EF4-FFF2-40B4-BE49-F238E27FC236}">
                <a16:creationId xmlns:a16="http://schemas.microsoft.com/office/drawing/2014/main" id="{96AE09CB-1D98-D905-A9B2-1C3B4C4A0FEF}"/>
              </a:ext>
            </a:extLst>
          </p:cNvPr>
          <p:cNvPicPr>
            <a:picLocks noChangeAspect="1"/>
          </p:cNvPicPr>
          <p:nvPr/>
        </p:nvPicPr>
        <p:blipFill>
          <a:blip r:embed="rId6"/>
          <a:stretch>
            <a:fillRect/>
          </a:stretch>
        </p:blipFill>
        <p:spPr>
          <a:xfrm>
            <a:off x="299721" y="3129692"/>
            <a:ext cx="3784600" cy="1485900"/>
          </a:xfrm>
          <a:prstGeom prst="rect">
            <a:avLst/>
          </a:prstGeom>
        </p:spPr>
      </p:pic>
      <p:sp>
        <p:nvSpPr>
          <p:cNvPr id="31" name="Content Placeholder 1">
            <a:extLst>
              <a:ext uri="{FF2B5EF4-FFF2-40B4-BE49-F238E27FC236}">
                <a16:creationId xmlns:a16="http://schemas.microsoft.com/office/drawing/2014/main" id="{227F6CDE-D9A9-AAD4-C07A-25D1078F4F15}"/>
              </a:ext>
            </a:extLst>
          </p:cNvPr>
          <p:cNvSpPr txBox="1">
            <a:spLocks/>
          </p:cNvSpPr>
          <p:nvPr/>
        </p:nvSpPr>
        <p:spPr>
          <a:xfrm>
            <a:off x="311912" y="1823259"/>
            <a:ext cx="4349750" cy="116642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Python has several built-in data structures. Lists may contain any combination of variable types. </a:t>
            </a:r>
          </a:p>
          <a:p>
            <a:pPr marL="0" indent="0">
              <a:buFont typeface="Arial" panose="020B0604020202020204" pitchFamily="34" charset="0"/>
              <a:buNone/>
            </a:pPr>
            <a:r>
              <a:rPr lang="en-US" sz="1200" dirty="0"/>
              <a:t>Dictionaries are relational lists that use keys to identify elements.</a:t>
            </a:r>
          </a:p>
          <a:p>
            <a:pPr marL="0" indent="0">
              <a:buFont typeface="Arial" panose="020B0604020202020204" pitchFamily="34" charset="0"/>
              <a:buNone/>
            </a:pPr>
            <a:r>
              <a:rPr lang="en-US" sz="1200" dirty="0"/>
              <a:t>Sets are lists whose elements are unique values.</a:t>
            </a:r>
            <a:endParaRPr lang="en-US" dirty="0"/>
          </a:p>
        </p:txBody>
      </p:sp>
      <p:sp>
        <p:nvSpPr>
          <p:cNvPr id="32" name="Content Placeholder 1">
            <a:extLst>
              <a:ext uri="{FF2B5EF4-FFF2-40B4-BE49-F238E27FC236}">
                <a16:creationId xmlns:a16="http://schemas.microsoft.com/office/drawing/2014/main" id="{B0A9B659-4A9B-AB38-98CB-F8974DF63656}"/>
              </a:ext>
            </a:extLst>
          </p:cNvPr>
          <p:cNvSpPr txBox="1">
            <a:spLocks/>
          </p:cNvSpPr>
          <p:nvPr/>
        </p:nvSpPr>
        <p:spPr>
          <a:xfrm>
            <a:off x="4572000" y="3323966"/>
            <a:ext cx="4349750" cy="4552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By convention, Python variables are named with “</a:t>
            </a:r>
            <a:r>
              <a:rPr lang="en-US" sz="1200" dirty="0" err="1"/>
              <a:t>snake_case</a:t>
            </a:r>
            <a:r>
              <a:rPr lang="en-US" sz="1200" dirty="0"/>
              <a:t>”, and functions with “camelCase”.</a:t>
            </a:r>
          </a:p>
          <a:p>
            <a:pPr marL="0" indent="0">
              <a:buFont typeface="Arial" panose="020B0604020202020204" pitchFamily="34" charset="0"/>
              <a:buNone/>
            </a:pPr>
            <a:endParaRPr lang="en-US" dirty="0"/>
          </a:p>
        </p:txBody>
      </p:sp>
      <p:pic>
        <p:nvPicPr>
          <p:cNvPr id="34" name="Picture 33" descr="Text&#10;&#10;Description automatically generated">
            <a:extLst>
              <a:ext uri="{FF2B5EF4-FFF2-40B4-BE49-F238E27FC236}">
                <a16:creationId xmlns:a16="http://schemas.microsoft.com/office/drawing/2014/main" id="{8ED8F618-FB16-F0B8-BDBC-95C53261D407}"/>
              </a:ext>
            </a:extLst>
          </p:cNvPr>
          <p:cNvPicPr>
            <a:picLocks noChangeAspect="1"/>
          </p:cNvPicPr>
          <p:nvPr/>
        </p:nvPicPr>
        <p:blipFill>
          <a:blip r:embed="rId7"/>
          <a:stretch>
            <a:fillRect/>
          </a:stretch>
        </p:blipFill>
        <p:spPr>
          <a:xfrm>
            <a:off x="4456670" y="3879562"/>
            <a:ext cx="4615677" cy="620943"/>
          </a:xfrm>
          <a:prstGeom prst="rect">
            <a:avLst/>
          </a:prstGeom>
        </p:spPr>
      </p:pic>
    </p:spTree>
    <p:extLst>
      <p:ext uri="{BB962C8B-B14F-4D97-AF65-F5344CB8AC3E}">
        <p14:creationId xmlns:p14="http://schemas.microsoft.com/office/powerpoint/2010/main" val="13239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D47C9-32D8-8330-7B26-218674786C9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40295D2-256F-9F40-F6ED-B72EF99DBABA}"/>
              </a:ext>
            </a:extLst>
          </p:cNvPr>
          <p:cNvSpPr>
            <a:spLocks noGrp="1"/>
          </p:cNvSpPr>
          <p:nvPr>
            <p:ph type="title"/>
          </p:nvPr>
        </p:nvSpPr>
        <p:spPr/>
        <p:txBody>
          <a:bodyPr/>
          <a:lstStyle/>
          <a:p>
            <a:r>
              <a:rPr lang="en-US" dirty="0"/>
              <a:t>Comments and Docstrings</a:t>
            </a:r>
          </a:p>
        </p:txBody>
      </p:sp>
      <p:sp>
        <p:nvSpPr>
          <p:cNvPr id="5" name="Footer Placeholder 4">
            <a:extLst>
              <a:ext uri="{FF2B5EF4-FFF2-40B4-BE49-F238E27FC236}">
                <a16:creationId xmlns:a16="http://schemas.microsoft.com/office/drawing/2014/main" id="{C65DD231-608A-09F2-1BA2-EF7C8E9DCD8B}"/>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2" name="Content Placeholder 1">
            <a:extLst>
              <a:ext uri="{FF2B5EF4-FFF2-40B4-BE49-F238E27FC236}">
                <a16:creationId xmlns:a16="http://schemas.microsoft.com/office/drawing/2014/main" id="{1342711E-2F15-2447-DDC4-88FBF8DF0A6C}"/>
              </a:ext>
            </a:extLst>
          </p:cNvPr>
          <p:cNvSpPr>
            <a:spLocks noGrp="1"/>
          </p:cNvSpPr>
          <p:nvPr>
            <p:ph idx="1"/>
          </p:nvPr>
        </p:nvSpPr>
        <p:spPr>
          <a:xfrm>
            <a:off x="222250" y="608597"/>
            <a:ext cx="8328626" cy="1162538"/>
          </a:xfrm>
        </p:spPr>
        <p:txBody>
          <a:bodyPr/>
          <a:lstStyle/>
          <a:p>
            <a:pPr marL="0" indent="0">
              <a:buNone/>
            </a:pPr>
            <a:r>
              <a:rPr lang="en-US" sz="1400" dirty="0"/>
              <a:t>Python single-line comments use a “#” symbol at the start of the line.</a:t>
            </a:r>
          </a:p>
          <a:p>
            <a:pPr marL="0" indent="0">
              <a:buNone/>
            </a:pPr>
            <a:r>
              <a:rPr lang="en-US" sz="1400" dirty="0"/>
              <a:t>Docstring commends begin and end with three single quotes, denoting documentation for the purpose and use of a function.</a:t>
            </a:r>
          </a:p>
          <a:p>
            <a:pPr marL="0" indent="0">
              <a:buNone/>
            </a:pPr>
            <a:r>
              <a:rPr lang="en-US" sz="1400" dirty="0"/>
              <a:t>While Python officially lacks any block or multi-line comment characters, the “docstring” technically serves the same function. Be warned that some IDEs and automatic documentation packages capture docstrings to document functions, so misuse of the docstring as a block comment may cause issues.</a:t>
            </a:r>
          </a:p>
          <a:p>
            <a:pPr marL="0" indent="0">
              <a:buNone/>
            </a:pPr>
            <a:endParaRPr lang="en-US" sz="1400" dirty="0"/>
          </a:p>
        </p:txBody>
      </p:sp>
      <p:pic>
        <p:nvPicPr>
          <p:cNvPr id="14" name="Picture 13" descr="Text&#10;&#10;Description automatically generated">
            <a:extLst>
              <a:ext uri="{FF2B5EF4-FFF2-40B4-BE49-F238E27FC236}">
                <a16:creationId xmlns:a16="http://schemas.microsoft.com/office/drawing/2014/main" id="{58E28BC0-0D87-4165-D91D-6911FDF0B3E9}"/>
              </a:ext>
            </a:extLst>
          </p:cNvPr>
          <p:cNvPicPr>
            <a:picLocks noChangeAspect="1"/>
          </p:cNvPicPr>
          <p:nvPr/>
        </p:nvPicPr>
        <p:blipFill>
          <a:blip r:embed="rId2"/>
          <a:stretch>
            <a:fillRect/>
          </a:stretch>
        </p:blipFill>
        <p:spPr>
          <a:xfrm>
            <a:off x="685800" y="2414099"/>
            <a:ext cx="7772400" cy="1821098"/>
          </a:xfrm>
          <a:prstGeom prst="rect">
            <a:avLst/>
          </a:prstGeom>
        </p:spPr>
      </p:pic>
    </p:spTree>
    <p:extLst>
      <p:ext uri="{BB962C8B-B14F-4D97-AF65-F5344CB8AC3E}">
        <p14:creationId xmlns:p14="http://schemas.microsoft.com/office/powerpoint/2010/main" val="162638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8BA935-88B3-D5BC-2538-06192B0F58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36B044-52E7-6DB8-0CA6-197D2F422FCE}"/>
              </a:ext>
            </a:extLst>
          </p:cNvPr>
          <p:cNvSpPr>
            <a:spLocks noGrp="1"/>
          </p:cNvSpPr>
          <p:nvPr>
            <p:ph type="title"/>
          </p:nvPr>
        </p:nvSpPr>
        <p:spPr/>
        <p:txBody>
          <a:bodyPr/>
          <a:lstStyle/>
          <a:p>
            <a:r>
              <a:rPr lang="en-US" dirty="0"/>
              <a:t>Strings and Formatting</a:t>
            </a:r>
          </a:p>
        </p:txBody>
      </p:sp>
      <p:sp>
        <p:nvSpPr>
          <p:cNvPr id="5" name="Footer Placeholder 4">
            <a:extLst>
              <a:ext uri="{FF2B5EF4-FFF2-40B4-BE49-F238E27FC236}">
                <a16:creationId xmlns:a16="http://schemas.microsoft.com/office/drawing/2014/main" id="{F5C753B1-9E7F-8736-CE34-07869E2744C5}"/>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2" name="Content Placeholder 1">
            <a:extLst>
              <a:ext uri="{FF2B5EF4-FFF2-40B4-BE49-F238E27FC236}">
                <a16:creationId xmlns:a16="http://schemas.microsoft.com/office/drawing/2014/main" id="{32FB833D-D51C-B125-8833-39913A665132}"/>
              </a:ext>
            </a:extLst>
          </p:cNvPr>
          <p:cNvSpPr>
            <a:spLocks noGrp="1"/>
          </p:cNvSpPr>
          <p:nvPr>
            <p:ph idx="1"/>
          </p:nvPr>
        </p:nvSpPr>
        <p:spPr>
          <a:xfrm>
            <a:off x="222250" y="608597"/>
            <a:ext cx="8328626" cy="1162538"/>
          </a:xfrm>
        </p:spPr>
        <p:txBody>
          <a:bodyPr/>
          <a:lstStyle/>
          <a:p>
            <a:pPr marL="0" indent="0">
              <a:buNone/>
            </a:pPr>
            <a:r>
              <a:rPr lang="en-US" sz="1400" dirty="0">
                <a:hlinkClick r:id="rId2"/>
              </a:rPr>
              <a:t>https://mkaz.blog/working-with-python/string-formatting</a:t>
            </a:r>
            <a:endParaRPr lang="en-US" sz="1400" dirty="0"/>
          </a:p>
          <a:p>
            <a:pPr marL="0" indent="0">
              <a:buNone/>
            </a:pPr>
            <a:endParaRPr lang="en-US" sz="1400" dirty="0"/>
          </a:p>
        </p:txBody>
      </p:sp>
    </p:spTree>
    <p:extLst>
      <p:ext uri="{BB962C8B-B14F-4D97-AF65-F5344CB8AC3E}">
        <p14:creationId xmlns:p14="http://schemas.microsoft.com/office/powerpoint/2010/main" val="3074540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4AA6E-FCCF-25B3-4097-8572882F840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FD652C-6AB9-DA14-3022-F2DC8D7C34B8}"/>
              </a:ext>
            </a:extLst>
          </p:cNvPr>
          <p:cNvSpPr>
            <a:spLocks noGrp="1"/>
          </p:cNvSpPr>
          <p:nvPr>
            <p:ph type="title"/>
          </p:nvPr>
        </p:nvSpPr>
        <p:spPr/>
        <p:txBody>
          <a:bodyPr/>
          <a:lstStyle/>
          <a:p>
            <a:r>
              <a:rPr lang="en-US" dirty="0"/>
              <a:t>Functions and Arguments</a:t>
            </a:r>
          </a:p>
        </p:txBody>
      </p:sp>
      <p:sp>
        <p:nvSpPr>
          <p:cNvPr id="5" name="Footer Placeholder 4">
            <a:extLst>
              <a:ext uri="{FF2B5EF4-FFF2-40B4-BE49-F238E27FC236}">
                <a16:creationId xmlns:a16="http://schemas.microsoft.com/office/drawing/2014/main" id="{BC44A166-B18A-094F-C7B2-D86926856CE5}"/>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8" name="Content Placeholder 1">
            <a:extLst>
              <a:ext uri="{FF2B5EF4-FFF2-40B4-BE49-F238E27FC236}">
                <a16:creationId xmlns:a16="http://schemas.microsoft.com/office/drawing/2014/main" id="{92BCAE0B-53AC-0E48-B739-8EE85A594004}"/>
              </a:ext>
            </a:extLst>
          </p:cNvPr>
          <p:cNvSpPr>
            <a:spLocks noGrp="1"/>
          </p:cNvSpPr>
          <p:nvPr>
            <p:ph idx="1"/>
          </p:nvPr>
        </p:nvSpPr>
        <p:spPr>
          <a:xfrm>
            <a:off x="222250" y="707453"/>
            <a:ext cx="4349750" cy="370655"/>
          </a:xfrm>
        </p:spPr>
        <p:txBody>
          <a:bodyPr/>
          <a:lstStyle/>
          <a:p>
            <a:pPr marL="0" indent="0">
              <a:buNone/>
            </a:pPr>
            <a:r>
              <a:rPr lang="en-US" sz="1200" b="1" dirty="0"/>
              <a:t>Positional</a:t>
            </a:r>
            <a:r>
              <a:rPr lang="en-US" sz="1200" dirty="0"/>
              <a:t> arguments are passed in the same order that they appear in the function definition.</a:t>
            </a:r>
          </a:p>
        </p:txBody>
      </p:sp>
      <p:pic>
        <p:nvPicPr>
          <p:cNvPr id="10" name="Picture 9" descr="Text&#10;&#10;Description automatically generated with medium confidence">
            <a:extLst>
              <a:ext uri="{FF2B5EF4-FFF2-40B4-BE49-F238E27FC236}">
                <a16:creationId xmlns:a16="http://schemas.microsoft.com/office/drawing/2014/main" id="{30FBF8BA-C107-590B-356E-4AACCC6353FA}"/>
              </a:ext>
            </a:extLst>
          </p:cNvPr>
          <p:cNvPicPr>
            <a:picLocks noChangeAspect="1"/>
          </p:cNvPicPr>
          <p:nvPr/>
        </p:nvPicPr>
        <p:blipFill>
          <a:blip r:embed="rId2"/>
          <a:stretch>
            <a:fillRect/>
          </a:stretch>
        </p:blipFill>
        <p:spPr>
          <a:xfrm>
            <a:off x="228600" y="1108672"/>
            <a:ext cx="3709086" cy="892758"/>
          </a:xfrm>
          <a:prstGeom prst="rect">
            <a:avLst/>
          </a:prstGeom>
        </p:spPr>
      </p:pic>
      <p:pic>
        <p:nvPicPr>
          <p:cNvPr id="13" name="Picture 12">
            <a:extLst>
              <a:ext uri="{FF2B5EF4-FFF2-40B4-BE49-F238E27FC236}">
                <a16:creationId xmlns:a16="http://schemas.microsoft.com/office/drawing/2014/main" id="{79FA0784-4629-DB88-5D7D-98176ECC04FD}"/>
              </a:ext>
            </a:extLst>
          </p:cNvPr>
          <p:cNvPicPr>
            <a:picLocks noChangeAspect="1"/>
          </p:cNvPicPr>
          <p:nvPr/>
        </p:nvPicPr>
        <p:blipFill>
          <a:blip r:embed="rId3"/>
          <a:stretch>
            <a:fillRect/>
          </a:stretch>
        </p:blipFill>
        <p:spPr>
          <a:xfrm>
            <a:off x="228600" y="2069017"/>
            <a:ext cx="165100" cy="266700"/>
          </a:xfrm>
          <a:prstGeom prst="rect">
            <a:avLst/>
          </a:prstGeom>
        </p:spPr>
      </p:pic>
      <p:sp>
        <p:nvSpPr>
          <p:cNvPr id="15" name="Content Placeholder 1">
            <a:extLst>
              <a:ext uri="{FF2B5EF4-FFF2-40B4-BE49-F238E27FC236}">
                <a16:creationId xmlns:a16="http://schemas.microsoft.com/office/drawing/2014/main" id="{C41C7107-A4B1-5A9D-47F4-C78C48CF2B42}"/>
              </a:ext>
            </a:extLst>
          </p:cNvPr>
          <p:cNvSpPr txBox="1">
            <a:spLocks/>
          </p:cNvSpPr>
          <p:nvPr/>
        </p:nvSpPr>
        <p:spPr>
          <a:xfrm>
            <a:off x="222250" y="2429527"/>
            <a:ext cx="4110854" cy="825651"/>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b="1" dirty="0"/>
              <a:t>Keyword</a:t>
            </a:r>
            <a:r>
              <a:rPr lang="en-US" sz="1200" dirty="0"/>
              <a:t> arguments are passed with explicit parameter names, allowing flexibility in the order in which they are specified and used. Note here that we also show how an argument may be specified with a default value.</a:t>
            </a:r>
          </a:p>
        </p:txBody>
      </p:sp>
      <p:pic>
        <p:nvPicPr>
          <p:cNvPr id="17" name="Picture 16" descr="Graphical user interface, text, application&#10;&#10;Description automatically generated with medium confidence">
            <a:extLst>
              <a:ext uri="{FF2B5EF4-FFF2-40B4-BE49-F238E27FC236}">
                <a16:creationId xmlns:a16="http://schemas.microsoft.com/office/drawing/2014/main" id="{C1669B3A-558E-91AF-7946-C7E07A26C6A1}"/>
              </a:ext>
            </a:extLst>
          </p:cNvPr>
          <p:cNvPicPr>
            <a:picLocks noChangeAspect="1"/>
          </p:cNvPicPr>
          <p:nvPr/>
        </p:nvPicPr>
        <p:blipFill>
          <a:blip r:embed="rId4"/>
          <a:stretch>
            <a:fillRect/>
          </a:stretch>
        </p:blipFill>
        <p:spPr>
          <a:xfrm>
            <a:off x="211095" y="4178500"/>
            <a:ext cx="950440" cy="413235"/>
          </a:xfrm>
          <a:prstGeom prst="rect">
            <a:avLst/>
          </a:prstGeom>
        </p:spPr>
      </p:pic>
      <p:pic>
        <p:nvPicPr>
          <p:cNvPr id="21" name="Picture 20" descr="Text&#10;&#10;Description automatically generated">
            <a:extLst>
              <a:ext uri="{FF2B5EF4-FFF2-40B4-BE49-F238E27FC236}">
                <a16:creationId xmlns:a16="http://schemas.microsoft.com/office/drawing/2014/main" id="{BAD58BC3-6D07-4208-DAF5-2F26C62DF894}"/>
              </a:ext>
            </a:extLst>
          </p:cNvPr>
          <p:cNvPicPr>
            <a:picLocks noChangeAspect="1"/>
          </p:cNvPicPr>
          <p:nvPr/>
        </p:nvPicPr>
        <p:blipFill>
          <a:blip r:embed="rId5"/>
          <a:stretch>
            <a:fillRect/>
          </a:stretch>
        </p:blipFill>
        <p:spPr>
          <a:xfrm>
            <a:off x="211096" y="3288873"/>
            <a:ext cx="4187910" cy="815718"/>
          </a:xfrm>
          <a:prstGeom prst="rect">
            <a:avLst/>
          </a:prstGeom>
        </p:spPr>
      </p:pic>
      <p:sp>
        <p:nvSpPr>
          <p:cNvPr id="22" name="Content Placeholder 1">
            <a:extLst>
              <a:ext uri="{FF2B5EF4-FFF2-40B4-BE49-F238E27FC236}">
                <a16:creationId xmlns:a16="http://schemas.microsoft.com/office/drawing/2014/main" id="{44E85593-3927-F67D-66C0-9D0A8D31919C}"/>
              </a:ext>
            </a:extLst>
          </p:cNvPr>
          <p:cNvSpPr txBox="1">
            <a:spLocks/>
          </p:cNvSpPr>
          <p:nvPr/>
        </p:nvSpPr>
        <p:spPr>
          <a:xfrm>
            <a:off x="4565650" y="237923"/>
            <a:ext cx="4349750" cy="370655"/>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b="1" dirty="0"/>
              <a:t>Arbitrary keyword</a:t>
            </a:r>
            <a:r>
              <a:rPr lang="en-US" sz="1200" dirty="0"/>
              <a:t> arguments pass any number of keyword arguments as a dictionary.</a:t>
            </a:r>
          </a:p>
        </p:txBody>
      </p:sp>
      <p:pic>
        <p:nvPicPr>
          <p:cNvPr id="24" name="Picture 23" descr="Text&#10;&#10;Description automatically generated">
            <a:extLst>
              <a:ext uri="{FF2B5EF4-FFF2-40B4-BE49-F238E27FC236}">
                <a16:creationId xmlns:a16="http://schemas.microsoft.com/office/drawing/2014/main" id="{180CFD62-4A94-4106-1E45-2FC56B5F1F85}"/>
              </a:ext>
            </a:extLst>
          </p:cNvPr>
          <p:cNvPicPr>
            <a:picLocks noChangeAspect="1"/>
          </p:cNvPicPr>
          <p:nvPr/>
        </p:nvPicPr>
        <p:blipFill>
          <a:blip r:embed="rId6"/>
          <a:stretch>
            <a:fillRect/>
          </a:stretch>
        </p:blipFill>
        <p:spPr>
          <a:xfrm>
            <a:off x="4565650" y="639143"/>
            <a:ext cx="4067604" cy="965542"/>
          </a:xfrm>
          <a:prstGeom prst="rect">
            <a:avLst/>
          </a:prstGeom>
        </p:spPr>
      </p:pic>
      <p:sp>
        <p:nvSpPr>
          <p:cNvPr id="25" name="Content Placeholder 1">
            <a:extLst>
              <a:ext uri="{FF2B5EF4-FFF2-40B4-BE49-F238E27FC236}">
                <a16:creationId xmlns:a16="http://schemas.microsoft.com/office/drawing/2014/main" id="{9714FE76-BB49-548E-38ED-39DDBE594A99}"/>
              </a:ext>
            </a:extLst>
          </p:cNvPr>
          <p:cNvSpPr txBox="1">
            <a:spLocks/>
          </p:cNvSpPr>
          <p:nvPr/>
        </p:nvSpPr>
        <p:spPr>
          <a:xfrm>
            <a:off x="4565650" y="2295004"/>
            <a:ext cx="4349750" cy="370655"/>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b="1" dirty="0" err="1"/>
              <a:t>Iterables</a:t>
            </a:r>
            <a:r>
              <a:rPr lang="en-US" sz="1200" dirty="0"/>
              <a:t> may be unpacked into arguments using * for sequences and ** for dictionaries.</a:t>
            </a:r>
          </a:p>
        </p:txBody>
      </p:sp>
      <p:pic>
        <p:nvPicPr>
          <p:cNvPr id="27" name="Picture 26" descr="Graphical user interface, text, application&#10;&#10;Description automatically generated">
            <a:extLst>
              <a:ext uri="{FF2B5EF4-FFF2-40B4-BE49-F238E27FC236}">
                <a16:creationId xmlns:a16="http://schemas.microsoft.com/office/drawing/2014/main" id="{05C35ABC-A60E-0F7E-5CD7-5C412F046E89}"/>
              </a:ext>
            </a:extLst>
          </p:cNvPr>
          <p:cNvPicPr>
            <a:picLocks noChangeAspect="1"/>
          </p:cNvPicPr>
          <p:nvPr/>
        </p:nvPicPr>
        <p:blipFill>
          <a:blip r:embed="rId7"/>
          <a:stretch>
            <a:fillRect/>
          </a:stretch>
        </p:blipFill>
        <p:spPr>
          <a:xfrm>
            <a:off x="4565650" y="1651874"/>
            <a:ext cx="1155786" cy="542330"/>
          </a:xfrm>
          <a:prstGeom prst="rect">
            <a:avLst/>
          </a:prstGeom>
        </p:spPr>
      </p:pic>
      <p:pic>
        <p:nvPicPr>
          <p:cNvPr id="29" name="Picture 28" descr="Text&#10;&#10;Description automatically generated">
            <a:extLst>
              <a:ext uri="{FF2B5EF4-FFF2-40B4-BE49-F238E27FC236}">
                <a16:creationId xmlns:a16="http://schemas.microsoft.com/office/drawing/2014/main" id="{90B8820F-CBE1-0F43-12C2-AA5685203B83}"/>
              </a:ext>
            </a:extLst>
          </p:cNvPr>
          <p:cNvPicPr>
            <a:picLocks noChangeAspect="1"/>
          </p:cNvPicPr>
          <p:nvPr/>
        </p:nvPicPr>
        <p:blipFill>
          <a:blip r:embed="rId8"/>
          <a:stretch>
            <a:fillRect/>
          </a:stretch>
        </p:blipFill>
        <p:spPr>
          <a:xfrm>
            <a:off x="4565650" y="2730817"/>
            <a:ext cx="4067604" cy="1317298"/>
          </a:xfrm>
          <a:prstGeom prst="rect">
            <a:avLst/>
          </a:prstGeom>
        </p:spPr>
      </p:pic>
      <p:pic>
        <p:nvPicPr>
          <p:cNvPr id="31" name="Picture 30" descr="A picture containing text, bottle&#10;&#10;Description automatically generated">
            <a:extLst>
              <a:ext uri="{FF2B5EF4-FFF2-40B4-BE49-F238E27FC236}">
                <a16:creationId xmlns:a16="http://schemas.microsoft.com/office/drawing/2014/main" id="{7287A12A-2B0A-C96A-B4C5-8ED6C333925E}"/>
              </a:ext>
            </a:extLst>
          </p:cNvPr>
          <p:cNvPicPr>
            <a:picLocks noChangeAspect="1"/>
          </p:cNvPicPr>
          <p:nvPr/>
        </p:nvPicPr>
        <p:blipFill>
          <a:blip r:embed="rId9"/>
          <a:stretch>
            <a:fillRect/>
          </a:stretch>
        </p:blipFill>
        <p:spPr>
          <a:xfrm>
            <a:off x="4572000" y="4108682"/>
            <a:ext cx="3344562" cy="449597"/>
          </a:xfrm>
          <a:prstGeom prst="rect">
            <a:avLst/>
          </a:prstGeom>
        </p:spPr>
      </p:pic>
    </p:spTree>
    <p:extLst>
      <p:ext uri="{BB962C8B-B14F-4D97-AF65-F5344CB8AC3E}">
        <p14:creationId xmlns:p14="http://schemas.microsoft.com/office/powerpoint/2010/main" val="114500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5EBB5-A33F-0FDA-8CDA-6508147CC0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A835C23-2074-F26E-24CD-E5937DF88E99}"/>
              </a:ext>
            </a:extLst>
          </p:cNvPr>
          <p:cNvSpPr>
            <a:spLocks noGrp="1"/>
          </p:cNvSpPr>
          <p:nvPr>
            <p:ph type="title"/>
          </p:nvPr>
        </p:nvSpPr>
        <p:spPr/>
        <p:txBody>
          <a:bodyPr/>
          <a:lstStyle/>
          <a:p>
            <a:r>
              <a:rPr lang="en-US" dirty="0"/>
              <a:t>Callback Functions, Argument Summary</a:t>
            </a:r>
          </a:p>
        </p:txBody>
      </p:sp>
      <p:sp>
        <p:nvSpPr>
          <p:cNvPr id="5" name="Footer Placeholder 4">
            <a:extLst>
              <a:ext uri="{FF2B5EF4-FFF2-40B4-BE49-F238E27FC236}">
                <a16:creationId xmlns:a16="http://schemas.microsoft.com/office/drawing/2014/main" id="{6E7C00FA-DF85-4CF3-6D0F-D0A736BC07E7}"/>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1">
            <a:extLst>
              <a:ext uri="{FF2B5EF4-FFF2-40B4-BE49-F238E27FC236}">
                <a16:creationId xmlns:a16="http://schemas.microsoft.com/office/drawing/2014/main" id="{A09F1BFE-65BE-6814-E5D0-83B90FDB6C01}"/>
              </a:ext>
            </a:extLst>
          </p:cNvPr>
          <p:cNvSpPr>
            <a:spLocks noGrp="1"/>
          </p:cNvSpPr>
          <p:nvPr>
            <p:ph idx="1"/>
          </p:nvPr>
        </p:nvSpPr>
        <p:spPr>
          <a:xfrm>
            <a:off x="222250" y="608596"/>
            <a:ext cx="4054554" cy="725933"/>
          </a:xfrm>
        </p:spPr>
        <p:txBody>
          <a:bodyPr/>
          <a:lstStyle/>
          <a:p>
            <a:pPr marL="0" indent="0">
              <a:buNone/>
            </a:pPr>
            <a:r>
              <a:rPr lang="en-US" sz="1200" dirty="0"/>
              <a:t>A </a:t>
            </a:r>
            <a:r>
              <a:rPr lang="en-US" sz="1200" b="1" dirty="0"/>
              <a:t>callback</a:t>
            </a:r>
            <a:r>
              <a:rPr lang="en-US" sz="1200" dirty="0"/>
              <a:t> is a function that is passed into an argument to another function to be executed at a later point. Callbacks are commonly used in asynchronous programming, event handling, or when customizing a function’s behavior.</a:t>
            </a:r>
          </a:p>
        </p:txBody>
      </p:sp>
      <p:pic>
        <p:nvPicPr>
          <p:cNvPr id="17" name="Picture 16" descr="Graphical user interface, text&#10;&#10;Description automatically generated">
            <a:extLst>
              <a:ext uri="{FF2B5EF4-FFF2-40B4-BE49-F238E27FC236}">
                <a16:creationId xmlns:a16="http://schemas.microsoft.com/office/drawing/2014/main" id="{7E5E6604-5D22-0E31-3CD1-0DB870639B05}"/>
              </a:ext>
            </a:extLst>
          </p:cNvPr>
          <p:cNvPicPr>
            <a:picLocks noChangeAspect="1"/>
          </p:cNvPicPr>
          <p:nvPr/>
        </p:nvPicPr>
        <p:blipFill>
          <a:blip r:embed="rId2"/>
          <a:stretch>
            <a:fillRect/>
          </a:stretch>
        </p:blipFill>
        <p:spPr>
          <a:xfrm>
            <a:off x="4460905" y="1672281"/>
            <a:ext cx="4539969" cy="2266773"/>
          </a:xfrm>
          <a:prstGeom prst="rect">
            <a:avLst/>
          </a:prstGeom>
        </p:spPr>
      </p:pic>
      <p:pic>
        <p:nvPicPr>
          <p:cNvPr id="20" name="Picture 19" descr="Text&#10;&#10;Description automatically generated">
            <a:extLst>
              <a:ext uri="{FF2B5EF4-FFF2-40B4-BE49-F238E27FC236}">
                <a16:creationId xmlns:a16="http://schemas.microsoft.com/office/drawing/2014/main" id="{4E08F16A-4B05-D39A-E3D5-F072A0962188}"/>
              </a:ext>
            </a:extLst>
          </p:cNvPr>
          <p:cNvPicPr>
            <a:picLocks noChangeAspect="1"/>
          </p:cNvPicPr>
          <p:nvPr/>
        </p:nvPicPr>
        <p:blipFill>
          <a:blip r:embed="rId3"/>
          <a:stretch>
            <a:fillRect/>
          </a:stretch>
        </p:blipFill>
        <p:spPr>
          <a:xfrm>
            <a:off x="143126" y="1433403"/>
            <a:ext cx="4133678" cy="2736261"/>
          </a:xfrm>
          <a:prstGeom prst="rect">
            <a:avLst/>
          </a:prstGeom>
        </p:spPr>
      </p:pic>
      <p:pic>
        <p:nvPicPr>
          <p:cNvPr id="23" name="Picture 22" descr="Text&#10;&#10;Description automatically generated">
            <a:extLst>
              <a:ext uri="{FF2B5EF4-FFF2-40B4-BE49-F238E27FC236}">
                <a16:creationId xmlns:a16="http://schemas.microsoft.com/office/drawing/2014/main" id="{94E04DC7-8638-C60B-E4F2-241CDCD52943}"/>
              </a:ext>
            </a:extLst>
          </p:cNvPr>
          <p:cNvPicPr>
            <a:picLocks noChangeAspect="1"/>
          </p:cNvPicPr>
          <p:nvPr/>
        </p:nvPicPr>
        <p:blipFill>
          <a:blip r:embed="rId4"/>
          <a:stretch>
            <a:fillRect/>
          </a:stretch>
        </p:blipFill>
        <p:spPr>
          <a:xfrm>
            <a:off x="143126" y="4205754"/>
            <a:ext cx="1203411" cy="474422"/>
          </a:xfrm>
          <a:prstGeom prst="rect">
            <a:avLst/>
          </a:prstGeom>
        </p:spPr>
      </p:pic>
      <p:sp>
        <p:nvSpPr>
          <p:cNvPr id="24" name="Content Placeholder 1">
            <a:extLst>
              <a:ext uri="{FF2B5EF4-FFF2-40B4-BE49-F238E27FC236}">
                <a16:creationId xmlns:a16="http://schemas.microsoft.com/office/drawing/2014/main" id="{00308244-9212-5671-B82B-A1A8528FC8C4}"/>
              </a:ext>
            </a:extLst>
          </p:cNvPr>
          <p:cNvSpPr txBox="1">
            <a:spLocks/>
          </p:cNvSpPr>
          <p:nvPr/>
        </p:nvSpPr>
        <p:spPr>
          <a:xfrm>
            <a:off x="4860846" y="1123699"/>
            <a:ext cx="4054554" cy="421659"/>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Below is a summary of the different methods for passing arguments to Python functions.</a:t>
            </a:r>
          </a:p>
        </p:txBody>
      </p:sp>
    </p:spTree>
    <p:extLst>
      <p:ext uri="{BB962C8B-B14F-4D97-AF65-F5344CB8AC3E}">
        <p14:creationId xmlns:p14="http://schemas.microsoft.com/office/powerpoint/2010/main" val="256571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2D9A8-8A26-0623-7BDC-D75761E6D1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70ADC08-F342-F1BA-A84E-A8475BA51282}"/>
              </a:ext>
            </a:extLst>
          </p:cNvPr>
          <p:cNvSpPr>
            <a:spLocks noGrp="1"/>
          </p:cNvSpPr>
          <p:nvPr>
            <p:ph type="title"/>
          </p:nvPr>
        </p:nvSpPr>
        <p:spPr/>
        <p:txBody>
          <a:bodyPr/>
          <a:lstStyle/>
          <a:p>
            <a:r>
              <a:rPr lang="en-US" dirty="0"/>
              <a:t>Control Structures</a:t>
            </a:r>
          </a:p>
        </p:txBody>
      </p:sp>
      <p:sp>
        <p:nvSpPr>
          <p:cNvPr id="5" name="Footer Placeholder 4">
            <a:extLst>
              <a:ext uri="{FF2B5EF4-FFF2-40B4-BE49-F238E27FC236}">
                <a16:creationId xmlns:a16="http://schemas.microsoft.com/office/drawing/2014/main" id="{77C62023-86EE-9793-A88A-DB897E2FF838}"/>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2" name="Content Placeholder 1">
            <a:extLst>
              <a:ext uri="{FF2B5EF4-FFF2-40B4-BE49-F238E27FC236}">
                <a16:creationId xmlns:a16="http://schemas.microsoft.com/office/drawing/2014/main" id="{31D53B55-85F0-D67F-FCEC-C36DB6F691D1}"/>
              </a:ext>
            </a:extLst>
          </p:cNvPr>
          <p:cNvSpPr>
            <a:spLocks noGrp="1"/>
          </p:cNvSpPr>
          <p:nvPr>
            <p:ph idx="1"/>
          </p:nvPr>
        </p:nvSpPr>
        <p:spPr>
          <a:xfrm>
            <a:off x="138978" y="1069029"/>
            <a:ext cx="3311253" cy="469089"/>
          </a:xfrm>
        </p:spPr>
        <p:txBody>
          <a:bodyPr/>
          <a:lstStyle/>
          <a:p>
            <a:pPr marL="0" indent="0">
              <a:buNone/>
            </a:pPr>
            <a:r>
              <a:rPr lang="en-US" sz="1200" dirty="0"/>
              <a:t>The </a:t>
            </a:r>
            <a:r>
              <a:rPr lang="en-US" sz="1200" b="1" dirty="0"/>
              <a:t>if</a:t>
            </a:r>
            <a:r>
              <a:rPr lang="en-US" sz="1200" dirty="0"/>
              <a:t> structure executes any code within its scope if the specified conditional is True.</a:t>
            </a:r>
          </a:p>
        </p:txBody>
      </p:sp>
      <p:sp>
        <p:nvSpPr>
          <p:cNvPr id="9" name="TextBox 8">
            <a:extLst>
              <a:ext uri="{FF2B5EF4-FFF2-40B4-BE49-F238E27FC236}">
                <a16:creationId xmlns:a16="http://schemas.microsoft.com/office/drawing/2014/main" id="{006B04D3-0772-ED25-63D4-D5F0A388CCBC}"/>
              </a:ext>
            </a:extLst>
          </p:cNvPr>
          <p:cNvSpPr txBox="1"/>
          <p:nvPr/>
        </p:nvSpPr>
        <p:spPr>
          <a:xfrm>
            <a:off x="142036" y="499458"/>
            <a:ext cx="5814628" cy="307777"/>
          </a:xfrm>
          <a:prstGeom prst="rect">
            <a:avLst/>
          </a:prstGeom>
          <a:noFill/>
        </p:spPr>
        <p:txBody>
          <a:bodyPr wrap="square">
            <a:spAutoFit/>
          </a:bodyPr>
          <a:lstStyle/>
          <a:p>
            <a:r>
              <a:rPr lang="en-US" sz="1400" dirty="0">
                <a:solidFill>
                  <a:schemeClr val="accent6"/>
                </a:solidFill>
                <a:latin typeface="Helvetica" panose="020B0604020202020204" pitchFamily="34" charset="0"/>
                <a:cs typeface="Helvetica" panose="020B0604020202020204" pitchFamily="34" charset="0"/>
              </a:rPr>
              <a:t>Control structures control the execution sequence of blocks of code.</a:t>
            </a:r>
          </a:p>
        </p:txBody>
      </p:sp>
      <p:pic>
        <p:nvPicPr>
          <p:cNvPr id="11" name="Picture 10">
            <a:extLst>
              <a:ext uri="{FF2B5EF4-FFF2-40B4-BE49-F238E27FC236}">
                <a16:creationId xmlns:a16="http://schemas.microsoft.com/office/drawing/2014/main" id="{68AF61E9-5B24-BCEE-4708-21266DE39399}"/>
              </a:ext>
            </a:extLst>
          </p:cNvPr>
          <p:cNvPicPr>
            <a:picLocks noChangeAspect="1"/>
          </p:cNvPicPr>
          <p:nvPr/>
        </p:nvPicPr>
        <p:blipFill>
          <a:blip r:embed="rId2"/>
          <a:stretch>
            <a:fillRect/>
          </a:stretch>
        </p:blipFill>
        <p:spPr>
          <a:xfrm>
            <a:off x="145328" y="1596172"/>
            <a:ext cx="2207623" cy="532578"/>
          </a:xfrm>
          <a:prstGeom prst="rect">
            <a:avLst/>
          </a:prstGeom>
        </p:spPr>
      </p:pic>
      <p:pic>
        <p:nvPicPr>
          <p:cNvPr id="14" name="Picture 13">
            <a:extLst>
              <a:ext uri="{FF2B5EF4-FFF2-40B4-BE49-F238E27FC236}">
                <a16:creationId xmlns:a16="http://schemas.microsoft.com/office/drawing/2014/main" id="{3D202375-CD8E-9749-90D4-94ABCD70A813}"/>
              </a:ext>
            </a:extLst>
          </p:cNvPr>
          <p:cNvPicPr>
            <a:picLocks noChangeAspect="1"/>
          </p:cNvPicPr>
          <p:nvPr/>
        </p:nvPicPr>
        <p:blipFill>
          <a:blip r:embed="rId3"/>
          <a:stretch>
            <a:fillRect/>
          </a:stretch>
        </p:blipFill>
        <p:spPr>
          <a:xfrm>
            <a:off x="145328" y="2140180"/>
            <a:ext cx="1302003" cy="154185"/>
          </a:xfrm>
          <a:prstGeom prst="rect">
            <a:avLst/>
          </a:prstGeom>
        </p:spPr>
      </p:pic>
      <p:sp>
        <p:nvSpPr>
          <p:cNvPr id="15" name="Content Placeholder 1">
            <a:extLst>
              <a:ext uri="{FF2B5EF4-FFF2-40B4-BE49-F238E27FC236}">
                <a16:creationId xmlns:a16="http://schemas.microsoft.com/office/drawing/2014/main" id="{46962D4A-2237-D31B-6906-962AA9BC6685}"/>
              </a:ext>
            </a:extLst>
          </p:cNvPr>
          <p:cNvSpPr txBox="1">
            <a:spLocks/>
          </p:cNvSpPr>
          <p:nvPr/>
        </p:nvSpPr>
        <p:spPr>
          <a:xfrm>
            <a:off x="138977" y="2432654"/>
            <a:ext cx="3311253" cy="590632"/>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An </a:t>
            </a:r>
            <a:r>
              <a:rPr lang="en-US" sz="1200" b="1" dirty="0"/>
              <a:t>else</a:t>
            </a:r>
            <a:r>
              <a:rPr lang="en-US" sz="1200" dirty="0"/>
              <a:t> structure added to </a:t>
            </a:r>
            <a:r>
              <a:rPr lang="en-US" sz="1200" b="1" dirty="0"/>
              <a:t>if</a:t>
            </a:r>
            <a:r>
              <a:rPr lang="en-US" sz="1200" dirty="0"/>
              <a:t> specifies code to execute otherwise. Multiple </a:t>
            </a:r>
            <a:r>
              <a:rPr lang="en-US" sz="1200" b="1" dirty="0"/>
              <a:t>else</a:t>
            </a:r>
            <a:r>
              <a:rPr lang="en-US" sz="1200" dirty="0"/>
              <a:t> structures may be stacked.</a:t>
            </a:r>
          </a:p>
        </p:txBody>
      </p:sp>
      <p:pic>
        <p:nvPicPr>
          <p:cNvPr id="17" name="Picture 16">
            <a:extLst>
              <a:ext uri="{FF2B5EF4-FFF2-40B4-BE49-F238E27FC236}">
                <a16:creationId xmlns:a16="http://schemas.microsoft.com/office/drawing/2014/main" id="{0636FC4F-FC29-2EE8-ECAB-860076F03837}"/>
              </a:ext>
            </a:extLst>
          </p:cNvPr>
          <p:cNvPicPr>
            <a:picLocks noChangeAspect="1"/>
          </p:cNvPicPr>
          <p:nvPr/>
        </p:nvPicPr>
        <p:blipFill>
          <a:blip r:embed="rId4"/>
          <a:stretch>
            <a:fillRect/>
          </a:stretch>
        </p:blipFill>
        <p:spPr>
          <a:xfrm>
            <a:off x="145329" y="3074374"/>
            <a:ext cx="3455125" cy="987179"/>
          </a:xfrm>
          <a:prstGeom prst="rect">
            <a:avLst/>
          </a:prstGeom>
        </p:spPr>
      </p:pic>
      <p:pic>
        <p:nvPicPr>
          <p:cNvPr id="19" name="Picture 18">
            <a:extLst>
              <a:ext uri="{FF2B5EF4-FFF2-40B4-BE49-F238E27FC236}">
                <a16:creationId xmlns:a16="http://schemas.microsoft.com/office/drawing/2014/main" id="{EEE11C7B-2922-5BC5-B29B-0F40C0F0319C}"/>
              </a:ext>
            </a:extLst>
          </p:cNvPr>
          <p:cNvPicPr>
            <a:picLocks noChangeAspect="1"/>
          </p:cNvPicPr>
          <p:nvPr/>
        </p:nvPicPr>
        <p:blipFill>
          <a:blip r:embed="rId5"/>
          <a:stretch>
            <a:fillRect/>
          </a:stretch>
        </p:blipFill>
        <p:spPr>
          <a:xfrm>
            <a:off x="138977" y="4073796"/>
            <a:ext cx="3135085" cy="150887"/>
          </a:xfrm>
          <a:prstGeom prst="rect">
            <a:avLst/>
          </a:prstGeom>
        </p:spPr>
      </p:pic>
      <p:sp>
        <p:nvSpPr>
          <p:cNvPr id="21" name="TextBox 20">
            <a:extLst>
              <a:ext uri="{FF2B5EF4-FFF2-40B4-BE49-F238E27FC236}">
                <a16:creationId xmlns:a16="http://schemas.microsoft.com/office/drawing/2014/main" id="{8E66AF5C-9AB1-A569-9250-A4DAB9097B9F}"/>
              </a:ext>
            </a:extLst>
          </p:cNvPr>
          <p:cNvSpPr txBox="1"/>
          <p:nvPr/>
        </p:nvSpPr>
        <p:spPr>
          <a:xfrm>
            <a:off x="3658343" y="841227"/>
            <a:ext cx="2540728" cy="461665"/>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For</a:t>
            </a:r>
            <a:r>
              <a:rPr lang="en-US" sz="1200" dirty="0">
                <a:solidFill>
                  <a:schemeClr val="accent6"/>
                </a:solidFill>
                <a:latin typeface="Helvetica" panose="020B0604020202020204" pitchFamily="34" charset="0"/>
                <a:cs typeface="Helvetica" panose="020B0604020202020204" pitchFamily="34" charset="0"/>
              </a:rPr>
              <a:t> loops iterate over sequences like lists, tuples, strings, or ranges.</a:t>
            </a:r>
          </a:p>
        </p:txBody>
      </p:sp>
      <p:pic>
        <p:nvPicPr>
          <p:cNvPr id="23" name="Picture 22">
            <a:extLst>
              <a:ext uri="{FF2B5EF4-FFF2-40B4-BE49-F238E27FC236}">
                <a16:creationId xmlns:a16="http://schemas.microsoft.com/office/drawing/2014/main" id="{9F0FF298-4FF5-D570-242A-1D804FD8FC5E}"/>
              </a:ext>
            </a:extLst>
          </p:cNvPr>
          <p:cNvPicPr>
            <a:picLocks noChangeAspect="1"/>
          </p:cNvPicPr>
          <p:nvPr/>
        </p:nvPicPr>
        <p:blipFill>
          <a:blip r:embed="rId6"/>
          <a:stretch>
            <a:fillRect/>
          </a:stretch>
        </p:blipFill>
        <p:spPr>
          <a:xfrm>
            <a:off x="3743251" y="1357735"/>
            <a:ext cx="1400960" cy="392625"/>
          </a:xfrm>
          <a:prstGeom prst="rect">
            <a:avLst/>
          </a:prstGeom>
        </p:spPr>
      </p:pic>
      <p:pic>
        <p:nvPicPr>
          <p:cNvPr id="25" name="Picture 24">
            <a:extLst>
              <a:ext uri="{FF2B5EF4-FFF2-40B4-BE49-F238E27FC236}">
                <a16:creationId xmlns:a16="http://schemas.microsoft.com/office/drawing/2014/main" id="{DF07B2B1-B63C-80B0-A0D2-005E526B0477}"/>
              </a:ext>
            </a:extLst>
          </p:cNvPr>
          <p:cNvPicPr>
            <a:picLocks noChangeAspect="1"/>
          </p:cNvPicPr>
          <p:nvPr/>
        </p:nvPicPr>
        <p:blipFill>
          <a:blip r:embed="rId7"/>
          <a:stretch>
            <a:fillRect/>
          </a:stretch>
        </p:blipFill>
        <p:spPr>
          <a:xfrm>
            <a:off x="3743251" y="1764001"/>
            <a:ext cx="419158" cy="161948"/>
          </a:xfrm>
          <a:prstGeom prst="rect">
            <a:avLst/>
          </a:prstGeom>
        </p:spPr>
      </p:pic>
      <p:sp>
        <p:nvSpPr>
          <p:cNvPr id="27" name="TextBox 26">
            <a:extLst>
              <a:ext uri="{FF2B5EF4-FFF2-40B4-BE49-F238E27FC236}">
                <a16:creationId xmlns:a16="http://schemas.microsoft.com/office/drawing/2014/main" id="{A095DD01-534C-B689-419F-D17163BCEE17}"/>
              </a:ext>
            </a:extLst>
          </p:cNvPr>
          <p:cNvSpPr txBox="1"/>
          <p:nvPr/>
        </p:nvSpPr>
        <p:spPr>
          <a:xfrm>
            <a:off x="3658343" y="1960773"/>
            <a:ext cx="2181497" cy="461665"/>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While</a:t>
            </a:r>
            <a:r>
              <a:rPr lang="en-US" sz="1200" dirty="0">
                <a:solidFill>
                  <a:schemeClr val="accent6"/>
                </a:solidFill>
                <a:latin typeface="Helvetica" panose="020B0604020202020204" pitchFamily="34" charset="0"/>
                <a:cs typeface="Helvetica" panose="020B0604020202020204" pitchFamily="34" charset="0"/>
              </a:rPr>
              <a:t> loops execute code as long as the condition is True.</a:t>
            </a:r>
          </a:p>
        </p:txBody>
      </p:sp>
      <p:pic>
        <p:nvPicPr>
          <p:cNvPr id="29" name="Picture 28">
            <a:extLst>
              <a:ext uri="{FF2B5EF4-FFF2-40B4-BE49-F238E27FC236}">
                <a16:creationId xmlns:a16="http://schemas.microsoft.com/office/drawing/2014/main" id="{58F4D980-04C0-FC49-4BC3-7E7C3BA1B89A}"/>
              </a:ext>
            </a:extLst>
          </p:cNvPr>
          <p:cNvPicPr>
            <a:picLocks noChangeAspect="1"/>
          </p:cNvPicPr>
          <p:nvPr/>
        </p:nvPicPr>
        <p:blipFill>
          <a:blip r:embed="rId8"/>
          <a:stretch>
            <a:fillRect/>
          </a:stretch>
        </p:blipFill>
        <p:spPr>
          <a:xfrm>
            <a:off x="3743251" y="2429319"/>
            <a:ext cx="1319349" cy="647382"/>
          </a:xfrm>
          <a:prstGeom prst="rect">
            <a:avLst/>
          </a:prstGeom>
        </p:spPr>
      </p:pic>
      <p:pic>
        <p:nvPicPr>
          <p:cNvPr id="30" name="Picture 29">
            <a:extLst>
              <a:ext uri="{FF2B5EF4-FFF2-40B4-BE49-F238E27FC236}">
                <a16:creationId xmlns:a16="http://schemas.microsoft.com/office/drawing/2014/main" id="{9766DC9B-450A-7380-5D30-770AB83C3DE6}"/>
              </a:ext>
            </a:extLst>
          </p:cNvPr>
          <p:cNvPicPr>
            <a:picLocks noChangeAspect="1"/>
          </p:cNvPicPr>
          <p:nvPr/>
        </p:nvPicPr>
        <p:blipFill>
          <a:blip r:embed="rId7"/>
          <a:stretch>
            <a:fillRect/>
          </a:stretch>
        </p:blipFill>
        <p:spPr>
          <a:xfrm>
            <a:off x="3743251" y="3086114"/>
            <a:ext cx="419158" cy="161948"/>
          </a:xfrm>
          <a:prstGeom prst="rect">
            <a:avLst/>
          </a:prstGeom>
        </p:spPr>
      </p:pic>
      <p:sp>
        <p:nvSpPr>
          <p:cNvPr id="33" name="TextBox 32">
            <a:extLst>
              <a:ext uri="{FF2B5EF4-FFF2-40B4-BE49-F238E27FC236}">
                <a16:creationId xmlns:a16="http://schemas.microsoft.com/office/drawing/2014/main" id="{E616DAC0-2889-BD6B-DAC2-2DFF0C99ACA0}"/>
              </a:ext>
            </a:extLst>
          </p:cNvPr>
          <p:cNvSpPr txBox="1"/>
          <p:nvPr/>
        </p:nvSpPr>
        <p:spPr>
          <a:xfrm>
            <a:off x="3658343" y="3282355"/>
            <a:ext cx="2181497" cy="461665"/>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Break</a:t>
            </a:r>
            <a:r>
              <a:rPr lang="en-US" sz="1200" dirty="0">
                <a:solidFill>
                  <a:schemeClr val="accent6"/>
                </a:solidFill>
                <a:latin typeface="Helvetica" panose="020B0604020202020204" pitchFamily="34" charset="0"/>
                <a:cs typeface="Helvetica" panose="020B0604020202020204" pitchFamily="34" charset="0"/>
              </a:rPr>
              <a:t> statements prematurely exit the loop.</a:t>
            </a:r>
          </a:p>
        </p:txBody>
      </p:sp>
      <p:pic>
        <p:nvPicPr>
          <p:cNvPr id="35" name="Picture 34">
            <a:extLst>
              <a:ext uri="{FF2B5EF4-FFF2-40B4-BE49-F238E27FC236}">
                <a16:creationId xmlns:a16="http://schemas.microsoft.com/office/drawing/2014/main" id="{AEB54090-F344-189B-A6DA-4A4B7307CF48}"/>
              </a:ext>
            </a:extLst>
          </p:cNvPr>
          <p:cNvPicPr>
            <a:picLocks noChangeAspect="1"/>
          </p:cNvPicPr>
          <p:nvPr/>
        </p:nvPicPr>
        <p:blipFill>
          <a:blip r:embed="rId9"/>
          <a:stretch>
            <a:fillRect/>
          </a:stretch>
        </p:blipFill>
        <p:spPr>
          <a:xfrm>
            <a:off x="3731332" y="3781305"/>
            <a:ext cx="1412879" cy="719603"/>
          </a:xfrm>
          <a:prstGeom prst="rect">
            <a:avLst/>
          </a:prstGeom>
        </p:spPr>
      </p:pic>
      <p:pic>
        <p:nvPicPr>
          <p:cNvPr id="36" name="Picture 35">
            <a:extLst>
              <a:ext uri="{FF2B5EF4-FFF2-40B4-BE49-F238E27FC236}">
                <a16:creationId xmlns:a16="http://schemas.microsoft.com/office/drawing/2014/main" id="{D35F905E-5ADF-0BD0-A6E1-1FA206CC661A}"/>
              </a:ext>
            </a:extLst>
          </p:cNvPr>
          <p:cNvPicPr>
            <a:picLocks noChangeAspect="1"/>
          </p:cNvPicPr>
          <p:nvPr/>
        </p:nvPicPr>
        <p:blipFill>
          <a:blip r:embed="rId7"/>
          <a:stretch>
            <a:fillRect/>
          </a:stretch>
        </p:blipFill>
        <p:spPr>
          <a:xfrm>
            <a:off x="3731332" y="4511259"/>
            <a:ext cx="419158" cy="161948"/>
          </a:xfrm>
          <a:prstGeom prst="rect">
            <a:avLst/>
          </a:prstGeom>
        </p:spPr>
      </p:pic>
      <p:sp>
        <p:nvSpPr>
          <p:cNvPr id="37" name="TextBox 36">
            <a:extLst>
              <a:ext uri="{FF2B5EF4-FFF2-40B4-BE49-F238E27FC236}">
                <a16:creationId xmlns:a16="http://schemas.microsoft.com/office/drawing/2014/main" id="{DAA46469-0AF4-49F3-23AE-5BE6392ED5AE}"/>
              </a:ext>
            </a:extLst>
          </p:cNvPr>
          <p:cNvSpPr txBox="1"/>
          <p:nvPr/>
        </p:nvSpPr>
        <p:spPr>
          <a:xfrm>
            <a:off x="6256215" y="70223"/>
            <a:ext cx="2181497" cy="646331"/>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Continue</a:t>
            </a:r>
            <a:r>
              <a:rPr lang="en-US" sz="1200" dirty="0">
                <a:solidFill>
                  <a:schemeClr val="accent6"/>
                </a:solidFill>
                <a:latin typeface="Helvetica" panose="020B0604020202020204" pitchFamily="34" charset="0"/>
                <a:cs typeface="Helvetica" panose="020B0604020202020204" pitchFamily="34" charset="0"/>
              </a:rPr>
              <a:t> skips the current iteration and proceeds to the next.</a:t>
            </a:r>
          </a:p>
        </p:txBody>
      </p:sp>
      <p:pic>
        <p:nvPicPr>
          <p:cNvPr id="39" name="Picture 38">
            <a:extLst>
              <a:ext uri="{FF2B5EF4-FFF2-40B4-BE49-F238E27FC236}">
                <a16:creationId xmlns:a16="http://schemas.microsoft.com/office/drawing/2014/main" id="{216F7524-D0F7-EEC1-5F4A-1ADD0496B68B}"/>
              </a:ext>
            </a:extLst>
          </p:cNvPr>
          <p:cNvPicPr>
            <a:picLocks noChangeAspect="1"/>
          </p:cNvPicPr>
          <p:nvPr/>
        </p:nvPicPr>
        <p:blipFill>
          <a:blip r:embed="rId10"/>
          <a:stretch>
            <a:fillRect/>
          </a:stretch>
        </p:blipFill>
        <p:spPr>
          <a:xfrm>
            <a:off x="6249684" y="745901"/>
            <a:ext cx="1325878" cy="688114"/>
          </a:xfrm>
          <a:prstGeom prst="rect">
            <a:avLst/>
          </a:prstGeom>
        </p:spPr>
      </p:pic>
      <p:pic>
        <p:nvPicPr>
          <p:cNvPr id="41" name="Picture 40">
            <a:extLst>
              <a:ext uri="{FF2B5EF4-FFF2-40B4-BE49-F238E27FC236}">
                <a16:creationId xmlns:a16="http://schemas.microsoft.com/office/drawing/2014/main" id="{433DD0FD-543D-3EB7-A1DF-9AE5DCC66E81}"/>
              </a:ext>
            </a:extLst>
          </p:cNvPr>
          <p:cNvPicPr>
            <a:picLocks noChangeAspect="1"/>
          </p:cNvPicPr>
          <p:nvPr/>
        </p:nvPicPr>
        <p:blipFill>
          <a:blip r:embed="rId11"/>
          <a:stretch>
            <a:fillRect/>
          </a:stretch>
        </p:blipFill>
        <p:spPr>
          <a:xfrm>
            <a:off x="6256215" y="1449695"/>
            <a:ext cx="352474" cy="152421"/>
          </a:xfrm>
          <a:prstGeom prst="rect">
            <a:avLst/>
          </a:prstGeom>
        </p:spPr>
      </p:pic>
      <p:sp>
        <p:nvSpPr>
          <p:cNvPr id="42" name="TextBox 41">
            <a:extLst>
              <a:ext uri="{FF2B5EF4-FFF2-40B4-BE49-F238E27FC236}">
                <a16:creationId xmlns:a16="http://schemas.microsoft.com/office/drawing/2014/main" id="{45E949E8-FD80-3CE3-37BD-674E79F208BA}"/>
              </a:ext>
            </a:extLst>
          </p:cNvPr>
          <p:cNvSpPr txBox="1"/>
          <p:nvPr/>
        </p:nvSpPr>
        <p:spPr>
          <a:xfrm>
            <a:off x="6256214" y="1707645"/>
            <a:ext cx="2455816" cy="646331"/>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Else</a:t>
            </a:r>
            <a:r>
              <a:rPr lang="en-US" sz="1200" dirty="0">
                <a:solidFill>
                  <a:schemeClr val="accent6"/>
                </a:solidFill>
                <a:latin typeface="Helvetica" panose="020B0604020202020204" pitchFamily="34" charset="0"/>
                <a:cs typeface="Helvetica" panose="020B0604020202020204" pitchFamily="34" charset="0"/>
              </a:rPr>
              <a:t> executes code after the loop finishes, but not if the loop exist with a </a:t>
            </a:r>
            <a:r>
              <a:rPr lang="en-US" sz="1200" b="1" dirty="0">
                <a:solidFill>
                  <a:schemeClr val="accent6"/>
                </a:solidFill>
                <a:latin typeface="Helvetica" panose="020B0604020202020204" pitchFamily="34" charset="0"/>
                <a:cs typeface="Helvetica" panose="020B0604020202020204" pitchFamily="34" charset="0"/>
              </a:rPr>
              <a:t>break</a:t>
            </a:r>
            <a:r>
              <a:rPr lang="en-US" sz="1200" dirty="0">
                <a:solidFill>
                  <a:schemeClr val="accent6"/>
                </a:solidFill>
                <a:latin typeface="Helvetica" panose="020B0604020202020204" pitchFamily="34" charset="0"/>
                <a:cs typeface="Helvetica" panose="020B0604020202020204" pitchFamily="34" charset="0"/>
              </a:rPr>
              <a:t>.</a:t>
            </a:r>
          </a:p>
        </p:txBody>
      </p:sp>
      <p:pic>
        <p:nvPicPr>
          <p:cNvPr id="44" name="Picture 43">
            <a:extLst>
              <a:ext uri="{FF2B5EF4-FFF2-40B4-BE49-F238E27FC236}">
                <a16:creationId xmlns:a16="http://schemas.microsoft.com/office/drawing/2014/main" id="{1C4647AE-A449-D101-1316-8FE108883C60}"/>
              </a:ext>
            </a:extLst>
          </p:cNvPr>
          <p:cNvPicPr>
            <a:picLocks noChangeAspect="1"/>
          </p:cNvPicPr>
          <p:nvPr/>
        </p:nvPicPr>
        <p:blipFill>
          <a:blip r:embed="rId12"/>
          <a:stretch>
            <a:fillRect/>
          </a:stretch>
        </p:blipFill>
        <p:spPr>
          <a:xfrm>
            <a:off x="6256215" y="2403445"/>
            <a:ext cx="2467640" cy="613260"/>
          </a:xfrm>
          <a:prstGeom prst="rect">
            <a:avLst/>
          </a:prstGeom>
        </p:spPr>
      </p:pic>
      <p:pic>
        <p:nvPicPr>
          <p:cNvPr id="46" name="Picture 45">
            <a:extLst>
              <a:ext uri="{FF2B5EF4-FFF2-40B4-BE49-F238E27FC236}">
                <a16:creationId xmlns:a16="http://schemas.microsoft.com/office/drawing/2014/main" id="{0C80EC8A-2D7A-F5B8-98C3-D077D27A850E}"/>
              </a:ext>
            </a:extLst>
          </p:cNvPr>
          <p:cNvPicPr>
            <a:picLocks noChangeAspect="1"/>
          </p:cNvPicPr>
          <p:nvPr/>
        </p:nvPicPr>
        <p:blipFill>
          <a:blip r:embed="rId13"/>
          <a:stretch>
            <a:fillRect/>
          </a:stretch>
        </p:blipFill>
        <p:spPr>
          <a:xfrm>
            <a:off x="6256214" y="3035260"/>
            <a:ext cx="2738931" cy="156015"/>
          </a:xfrm>
          <a:prstGeom prst="rect">
            <a:avLst/>
          </a:prstGeom>
        </p:spPr>
      </p:pic>
      <p:sp>
        <p:nvSpPr>
          <p:cNvPr id="47" name="TextBox 46">
            <a:extLst>
              <a:ext uri="{FF2B5EF4-FFF2-40B4-BE49-F238E27FC236}">
                <a16:creationId xmlns:a16="http://schemas.microsoft.com/office/drawing/2014/main" id="{240E8436-85CB-D231-65CD-A5605FE20A29}"/>
              </a:ext>
            </a:extLst>
          </p:cNvPr>
          <p:cNvSpPr txBox="1"/>
          <p:nvPr/>
        </p:nvSpPr>
        <p:spPr>
          <a:xfrm>
            <a:off x="6256214" y="3265006"/>
            <a:ext cx="2455816" cy="461665"/>
          </a:xfrm>
          <a:prstGeom prst="rect">
            <a:avLst/>
          </a:prstGeom>
          <a:noFill/>
        </p:spPr>
        <p:txBody>
          <a:bodyPr wrap="square">
            <a:spAutoFit/>
          </a:bodyPr>
          <a:lstStyle/>
          <a:p>
            <a:r>
              <a:rPr lang="en-US" sz="1200" b="1" dirty="0">
                <a:solidFill>
                  <a:schemeClr val="accent6"/>
                </a:solidFill>
                <a:latin typeface="Helvetica" panose="020B0604020202020204" pitchFamily="34" charset="0"/>
                <a:cs typeface="Helvetica" panose="020B0604020202020204" pitchFamily="34" charset="0"/>
              </a:rPr>
              <a:t>Ternary operators</a:t>
            </a:r>
            <a:r>
              <a:rPr lang="en-US" sz="1200" dirty="0">
                <a:solidFill>
                  <a:schemeClr val="accent6"/>
                </a:solidFill>
                <a:latin typeface="Helvetica" panose="020B0604020202020204" pitchFamily="34" charset="0"/>
                <a:cs typeface="Helvetica" panose="020B0604020202020204" pitchFamily="34" charset="0"/>
              </a:rPr>
              <a:t> are single-line compact logic statements.</a:t>
            </a:r>
          </a:p>
        </p:txBody>
      </p:sp>
      <p:pic>
        <p:nvPicPr>
          <p:cNvPr id="49" name="Picture 48">
            <a:extLst>
              <a:ext uri="{FF2B5EF4-FFF2-40B4-BE49-F238E27FC236}">
                <a16:creationId xmlns:a16="http://schemas.microsoft.com/office/drawing/2014/main" id="{B8BB50F9-7C8C-266D-AF23-65878BF7DA80}"/>
              </a:ext>
            </a:extLst>
          </p:cNvPr>
          <p:cNvPicPr>
            <a:picLocks noChangeAspect="1"/>
          </p:cNvPicPr>
          <p:nvPr/>
        </p:nvPicPr>
        <p:blipFill>
          <a:blip r:embed="rId14"/>
          <a:stretch>
            <a:fillRect/>
          </a:stretch>
        </p:blipFill>
        <p:spPr>
          <a:xfrm>
            <a:off x="6116386" y="3726671"/>
            <a:ext cx="2878759" cy="473430"/>
          </a:xfrm>
          <a:prstGeom prst="rect">
            <a:avLst/>
          </a:prstGeom>
        </p:spPr>
      </p:pic>
      <p:pic>
        <p:nvPicPr>
          <p:cNvPr id="51" name="Picture 50">
            <a:extLst>
              <a:ext uri="{FF2B5EF4-FFF2-40B4-BE49-F238E27FC236}">
                <a16:creationId xmlns:a16="http://schemas.microsoft.com/office/drawing/2014/main" id="{6E5FEB82-6155-FD2F-381A-A31F5935EFA0}"/>
              </a:ext>
            </a:extLst>
          </p:cNvPr>
          <p:cNvPicPr>
            <a:picLocks noChangeAspect="1"/>
          </p:cNvPicPr>
          <p:nvPr/>
        </p:nvPicPr>
        <p:blipFill>
          <a:blip r:embed="rId15"/>
          <a:stretch>
            <a:fillRect/>
          </a:stretch>
        </p:blipFill>
        <p:spPr>
          <a:xfrm>
            <a:off x="6116386" y="4224683"/>
            <a:ext cx="647790" cy="142895"/>
          </a:xfrm>
          <a:prstGeom prst="rect">
            <a:avLst/>
          </a:prstGeom>
        </p:spPr>
      </p:pic>
    </p:spTree>
    <p:extLst>
      <p:ext uri="{BB962C8B-B14F-4D97-AF65-F5344CB8AC3E}">
        <p14:creationId xmlns:p14="http://schemas.microsoft.com/office/powerpoint/2010/main" val="2464005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B31741-B240-B986-8FD2-6F053A675BF2}"/>
              </a:ext>
            </a:extLst>
          </p:cNvPr>
          <p:cNvSpPr>
            <a:spLocks noGrp="1"/>
          </p:cNvSpPr>
          <p:nvPr>
            <p:ph type="title"/>
          </p:nvPr>
        </p:nvSpPr>
        <p:spPr/>
        <p:txBody>
          <a:bodyPr/>
          <a:lstStyle/>
          <a:p>
            <a:r>
              <a:rPr lang="en-US" dirty="0"/>
              <a:t>List Comprehension, Iterators, and Generators</a:t>
            </a:r>
          </a:p>
        </p:txBody>
      </p:sp>
      <p:sp>
        <p:nvSpPr>
          <p:cNvPr id="5" name="Footer Placeholder 4">
            <a:extLst>
              <a:ext uri="{FF2B5EF4-FFF2-40B4-BE49-F238E27FC236}">
                <a16:creationId xmlns:a16="http://schemas.microsoft.com/office/drawing/2014/main" id="{25C2D410-889C-232A-1A36-618055E402B6}"/>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1">
            <a:extLst>
              <a:ext uri="{FF2B5EF4-FFF2-40B4-BE49-F238E27FC236}">
                <a16:creationId xmlns:a16="http://schemas.microsoft.com/office/drawing/2014/main" id="{D31173DA-2139-15D9-5FEF-9EE75A93C27D}"/>
              </a:ext>
            </a:extLst>
          </p:cNvPr>
          <p:cNvSpPr>
            <a:spLocks noGrp="1"/>
          </p:cNvSpPr>
          <p:nvPr>
            <p:ph idx="1"/>
          </p:nvPr>
        </p:nvSpPr>
        <p:spPr>
          <a:xfrm>
            <a:off x="222250" y="608597"/>
            <a:ext cx="4349750" cy="425112"/>
          </a:xfrm>
        </p:spPr>
        <p:txBody>
          <a:bodyPr/>
          <a:lstStyle/>
          <a:p>
            <a:pPr marL="0" indent="0">
              <a:buNone/>
            </a:pPr>
            <a:r>
              <a:rPr lang="en-US" sz="1200" dirty="0"/>
              <a:t>“List comprehension” allows for compact definition of list elements in a single line.</a:t>
            </a:r>
            <a:endParaRPr lang="en-US" dirty="0"/>
          </a:p>
        </p:txBody>
      </p:sp>
      <p:pic>
        <p:nvPicPr>
          <p:cNvPr id="9" name="Picture 8">
            <a:extLst>
              <a:ext uri="{FF2B5EF4-FFF2-40B4-BE49-F238E27FC236}">
                <a16:creationId xmlns:a16="http://schemas.microsoft.com/office/drawing/2014/main" id="{5503F736-F297-D40E-0CAE-08255E74A34D}"/>
              </a:ext>
            </a:extLst>
          </p:cNvPr>
          <p:cNvPicPr>
            <a:picLocks noChangeAspect="1"/>
          </p:cNvPicPr>
          <p:nvPr/>
        </p:nvPicPr>
        <p:blipFill>
          <a:blip r:embed="rId2"/>
          <a:stretch>
            <a:fillRect/>
          </a:stretch>
        </p:blipFill>
        <p:spPr>
          <a:xfrm>
            <a:off x="429419" y="1612881"/>
            <a:ext cx="3454400" cy="381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15FFAEB0-0C77-03EF-42B2-0C96E16E887F}"/>
              </a:ext>
            </a:extLst>
          </p:cNvPr>
          <p:cNvPicPr>
            <a:picLocks noChangeAspect="1"/>
          </p:cNvPicPr>
          <p:nvPr/>
        </p:nvPicPr>
        <p:blipFill>
          <a:blip r:embed="rId3"/>
          <a:stretch>
            <a:fillRect/>
          </a:stretch>
        </p:blipFill>
        <p:spPr>
          <a:xfrm>
            <a:off x="429419" y="1056595"/>
            <a:ext cx="3556000" cy="533400"/>
          </a:xfrm>
          <a:prstGeom prst="rect">
            <a:avLst/>
          </a:prstGeom>
        </p:spPr>
      </p:pic>
      <p:sp>
        <p:nvSpPr>
          <p:cNvPr id="12" name="Content Placeholder 1">
            <a:extLst>
              <a:ext uri="{FF2B5EF4-FFF2-40B4-BE49-F238E27FC236}">
                <a16:creationId xmlns:a16="http://schemas.microsoft.com/office/drawing/2014/main" id="{847AC2CC-CCA8-CFF6-4C9F-C17330B5C9D9}"/>
              </a:ext>
            </a:extLst>
          </p:cNvPr>
          <p:cNvSpPr txBox="1">
            <a:spLocks/>
          </p:cNvSpPr>
          <p:nvPr/>
        </p:nvSpPr>
        <p:spPr>
          <a:xfrm>
            <a:off x="228600" y="2219392"/>
            <a:ext cx="4153930" cy="425112"/>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Iterators are a compact and efficient way to loop through a data structure’s elements.</a:t>
            </a:r>
            <a:endParaRPr lang="en-US" dirty="0"/>
          </a:p>
        </p:txBody>
      </p:sp>
      <p:pic>
        <p:nvPicPr>
          <p:cNvPr id="14" name="Picture 13" descr="Text&#10;&#10;Description automatically generated">
            <a:extLst>
              <a:ext uri="{FF2B5EF4-FFF2-40B4-BE49-F238E27FC236}">
                <a16:creationId xmlns:a16="http://schemas.microsoft.com/office/drawing/2014/main" id="{29BDC362-2E9F-8126-8B5A-DFC94C470328}"/>
              </a:ext>
            </a:extLst>
          </p:cNvPr>
          <p:cNvPicPr>
            <a:picLocks noChangeAspect="1"/>
          </p:cNvPicPr>
          <p:nvPr/>
        </p:nvPicPr>
        <p:blipFill>
          <a:blip r:embed="rId4"/>
          <a:stretch>
            <a:fillRect/>
          </a:stretch>
        </p:blipFill>
        <p:spPr>
          <a:xfrm>
            <a:off x="429419" y="2644504"/>
            <a:ext cx="2463800" cy="749300"/>
          </a:xfrm>
          <a:prstGeom prst="rect">
            <a:avLst/>
          </a:prstGeom>
        </p:spPr>
      </p:pic>
      <p:pic>
        <p:nvPicPr>
          <p:cNvPr id="16" name="Picture 15">
            <a:extLst>
              <a:ext uri="{FF2B5EF4-FFF2-40B4-BE49-F238E27FC236}">
                <a16:creationId xmlns:a16="http://schemas.microsoft.com/office/drawing/2014/main" id="{E703A183-F48E-41B4-DEDF-E34A53908B7D}"/>
              </a:ext>
            </a:extLst>
          </p:cNvPr>
          <p:cNvPicPr>
            <a:picLocks noChangeAspect="1"/>
          </p:cNvPicPr>
          <p:nvPr/>
        </p:nvPicPr>
        <p:blipFill>
          <a:blip r:embed="rId5"/>
          <a:stretch>
            <a:fillRect/>
          </a:stretch>
        </p:blipFill>
        <p:spPr>
          <a:xfrm>
            <a:off x="490538" y="3436487"/>
            <a:ext cx="292100" cy="787400"/>
          </a:xfrm>
          <a:prstGeom prst="rect">
            <a:avLst/>
          </a:prstGeom>
        </p:spPr>
      </p:pic>
      <p:sp>
        <p:nvSpPr>
          <p:cNvPr id="19" name="Content Placeholder 1">
            <a:extLst>
              <a:ext uri="{FF2B5EF4-FFF2-40B4-BE49-F238E27FC236}">
                <a16:creationId xmlns:a16="http://schemas.microsoft.com/office/drawing/2014/main" id="{2A9B4D80-6796-423F-5984-8F5E3D47CBFE}"/>
              </a:ext>
            </a:extLst>
          </p:cNvPr>
          <p:cNvSpPr txBox="1">
            <a:spLocks/>
          </p:cNvSpPr>
          <p:nvPr/>
        </p:nvSpPr>
        <p:spPr>
          <a:xfrm>
            <a:off x="4661662" y="608597"/>
            <a:ext cx="4349750" cy="1253154"/>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 generator function is a special type of function that returns an iterator object. Instead of using “return” to send back a single value, generator functions use “yield” to produce a series of results over time.</a:t>
            </a:r>
          </a:p>
          <a:p>
            <a:pPr marL="0" indent="0">
              <a:buFont typeface="Arial" panose="020B0604020202020204" pitchFamily="34" charset="0"/>
              <a:buNone/>
            </a:pPr>
            <a:r>
              <a:rPr lang="en-US" sz="1200" dirty="0"/>
              <a:t>Generator functions are highly memory-efficient when working with large datasets and files.</a:t>
            </a:r>
          </a:p>
        </p:txBody>
      </p:sp>
      <p:pic>
        <p:nvPicPr>
          <p:cNvPr id="21" name="Picture 20" descr="Text&#10;&#10;Description automatically generated">
            <a:extLst>
              <a:ext uri="{FF2B5EF4-FFF2-40B4-BE49-F238E27FC236}">
                <a16:creationId xmlns:a16="http://schemas.microsoft.com/office/drawing/2014/main" id="{397C0203-5803-0263-EAC1-67469D18B9AB}"/>
              </a:ext>
            </a:extLst>
          </p:cNvPr>
          <p:cNvPicPr>
            <a:picLocks noChangeAspect="1"/>
          </p:cNvPicPr>
          <p:nvPr/>
        </p:nvPicPr>
        <p:blipFill>
          <a:blip r:embed="rId6"/>
          <a:stretch>
            <a:fillRect/>
          </a:stretch>
        </p:blipFill>
        <p:spPr>
          <a:xfrm>
            <a:off x="4382530" y="1861751"/>
            <a:ext cx="4686128" cy="2734247"/>
          </a:xfrm>
          <a:prstGeom prst="rect">
            <a:avLst/>
          </a:prstGeom>
        </p:spPr>
      </p:pic>
    </p:spTree>
    <p:extLst>
      <p:ext uri="{BB962C8B-B14F-4D97-AF65-F5344CB8AC3E}">
        <p14:creationId xmlns:p14="http://schemas.microsoft.com/office/powerpoint/2010/main" val="257689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F87588-60D0-03F2-B772-A259033715DC}"/>
              </a:ext>
            </a:extLst>
          </p:cNvPr>
          <p:cNvSpPr>
            <a:spLocks noGrp="1"/>
          </p:cNvSpPr>
          <p:nvPr>
            <p:ph type="title"/>
          </p:nvPr>
        </p:nvSpPr>
        <p:spPr/>
        <p:txBody>
          <a:bodyPr/>
          <a:lstStyle/>
          <a:p>
            <a:r>
              <a:rPr lang="en-US" dirty="0"/>
              <a:t>Meet and Greet</a:t>
            </a:r>
          </a:p>
        </p:txBody>
      </p:sp>
      <p:sp>
        <p:nvSpPr>
          <p:cNvPr id="5" name="Footer Placeholder 4">
            <a:extLst>
              <a:ext uri="{FF2B5EF4-FFF2-40B4-BE49-F238E27FC236}">
                <a16:creationId xmlns:a16="http://schemas.microsoft.com/office/drawing/2014/main" id="{2BC86A5E-BA5E-E64A-F96C-FDAB36444A83}"/>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1" name="Content Placeholder 29">
            <a:extLst>
              <a:ext uri="{FF2B5EF4-FFF2-40B4-BE49-F238E27FC236}">
                <a16:creationId xmlns:a16="http://schemas.microsoft.com/office/drawing/2014/main" id="{50C3FCA9-0109-2349-A68D-F51D1B6403D1}"/>
              </a:ext>
            </a:extLst>
          </p:cNvPr>
          <p:cNvSpPr txBox="1">
            <a:spLocks/>
          </p:cNvSpPr>
          <p:nvPr/>
        </p:nvSpPr>
        <p:spPr bwMode="auto">
          <a:xfrm>
            <a:off x="195189" y="700738"/>
            <a:ext cx="3168497" cy="38340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kern="1200">
                <a:solidFill>
                  <a:srgbClr val="595959"/>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panose="020B0604020202020204" pitchFamily="34" charset="0"/>
              <a:buChar char="–"/>
              <a:defRPr sz="1600" kern="1200">
                <a:solidFill>
                  <a:srgbClr val="595959"/>
                </a:solidFill>
                <a:latin typeface="Helvetica"/>
                <a:ea typeface="MS PGothic" panose="020B0600070205080204" pitchFamily="34" charset="-128"/>
                <a:cs typeface="MS PGothic" panose="020B0600070205080204" pitchFamily="34" charset="-128"/>
              </a:defRPr>
            </a:lvl2pPr>
            <a:lvl3pPr marL="1143000" indent="-228600" algn="l" defTabSz="457200" rtl="0" eaLnBrk="1" fontAlgn="base" hangingPunct="1">
              <a:spcBef>
                <a:spcPct val="20000"/>
              </a:spcBef>
              <a:spcAft>
                <a:spcPct val="0"/>
              </a:spcAft>
              <a:buFont typeface="Arial" panose="020B0604020202020204" pitchFamily="34" charset="0"/>
              <a:buChar char="•"/>
              <a:defRPr sz="1400" kern="1200">
                <a:solidFill>
                  <a:srgbClr val="595959"/>
                </a:solidFill>
                <a:latin typeface="Helvetica"/>
                <a:ea typeface="MS PGothic" panose="020B0600070205080204" pitchFamily="34" charset="-128"/>
                <a:cs typeface="MS PGothic" panose="020B0600070205080204" pitchFamily="34" charset="-128"/>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rgbClr val="595959"/>
                </a:solidFill>
                <a:latin typeface="Helvetica"/>
                <a:ea typeface="MS PGothic" panose="020B0600070205080204" pitchFamily="34" charset="-128"/>
                <a:cs typeface="MS PGothic" panose="020B0600070205080204" pitchFamily="34" charset="-128"/>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rgbClr val="595959"/>
                </a:solidFill>
                <a:latin typeface="Helvetica"/>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dirty="0">
                <a:solidFill>
                  <a:schemeClr val="accent6"/>
                </a:solidFill>
              </a:rPr>
              <a:t>Dan Green</a:t>
            </a:r>
          </a:p>
          <a:p>
            <a:pPr marL="0" indent="0">
              <a:buNone/>
            </a:pPr>
            <a:r>
              <a:rPr lang="en-US" sz="1400" dirty="0">
                <a:solidFill>
                  <a:schemeClr val="accent6"/>
                </a:solidFill>
              </a:rPr>
              <a:t>MATLAB / Physics Instructor</a:t>
            </a:r>
            <a:endParaRPr lang="en-US" sz="1400" dirty="0">
              <a:solidFill>
                <a:schemeClr val="tx2"/>
              </a:solidFill>
            </a:endParaRPr>
          </a:p>
          <a:p>
            <a:pPr marL="0" indent="0">
              <a:buNone/>
            </a:pPr>
            <a:endParaRPr lang="en-US" sz="1400" b="1" dirty="0">
              <a:solidFill>
                <a:schemeClr val="accent6"/>
              </a:solidFill>
            </a:endParaRPr>
          </a:p>
          <a:p>
            <a:pPr marL="0" indent="0">
              <a:buNone/>
            </a:pPr>
            <a:r>
              <a:rPr lang="en-US" sz="1400" b="1" dirty="0">
                <a:solidFill>
                  <a:schemeClr val="accent6"/>
                </a:solidFill>
              </a:rPr>
              <a:t>Jeff Eldred</a:t>
            </a:r>
          </a:p>
          <a:p>
            <a:pPr marL="0" indent="0">
              <a:buNone/>
            </a:pPr>
            <a:r>
              <a:rPr lang="en-US" sz="1400" dirty="0">
                <a:solidFill>
                  <a:schemeClr val="accent6"/>
                </a:solidFill>
              </a:rPr>
              <a:t>Python / Programming Instructor</a:t>
            </a:r>
          </a:p>
          <a:p>
            <a:pPr marL="0" indent="0">
              <a:buNone/>
            </a:pPr>
            <a:endParaRPr lang="en-US" sz="1400" b="1" dirty="0">
              <a:solidFill>
                <a:schemeClr val="accent6"/>
              </a:solidFill>
            </a:endParaRPr>
          </a:p>
          <a:p>
            <a:pPr marL="0" indent="0">
              <a:buNone/>
            </a:pPr>
            <a:r>
              <a:rPr lang="en-US" sz="1400" b="1" dirty="0">
                <a:solidFill>
                  <a:schemeClr val="accent6"/>
                </a:solidFill>
              </a:rPr>
              <a:t>Adam Watts</a:t>
            </a:r>
          </a:p>
          <a:p>
            <a:pPr marL="0" indent="0">
              <a:buNone/>
            </a:pPr>
            <a:r>
              <a:rPr lang="en-US" sz="1400" dirty="0">
                <a:solidFill>
                  <a:schemeClr val="accent6"/>
                </a:solidFill>
              </a:rPr>
              <a:t>Python / Programming TA</a:t>
            </a:r>
          </a:p>
          <a:p>
            <a:pPr marL="0" indent="0">
              <a:buNone/>
            </a:pPr>
            <a:endParaRPr lang="en-US" sz="1400" dirty="0">
              <a:solidFill>
                <a:schemeClr val="accent6"/>
              </a:solidFill>
            </a:endParaRPr>
          </a:p>
          <a:p>
            <a:pPr marL="0" indent="0">
              <a:buNone/>
            </a:pPr>
            <a:r>
              <a:rPr lang="en-US" sz="1400" b="1" dirty="0">
                <a:solidFill>
                  <a:schemeClr val="accent6"/>
                </a:solidFill>
              </a:rPr>
              <a:t>Introduce Yourself</a:t>
            </a:r>
          </a:p>
          <a:p>
            <a:pPr marL="0" indent="0">
              <a:buNone/>
            </a:pPr>
            <a:r>
              <a:rPr lang="en-US" sz="1400" dirty="0">
                <a:solidFill>
                  <a:schemeClr val="accent6"/>
                </a:solidFill>
              </a:rPr>
              <a:t>Name</a:t>
            </a:r>
          </a:p>
          <a:p>
            <a:pPr marL="0" indent="0">
              <a:buNone/>
            </a:pPr>
            <a:r>
              <a:rPr lang="en-US" sz="1400" dirty="0">
                <a:solidFill>
                  <a:schemeClr val="accent6"/>
                </a:solidFill>
              </a:rPr>
              <a:t>Affiliation</a:t>
            </a:r>
          </a:p>
          <a:p>
            <a:pPr marL="0" indent="0">
              <a:buNone/>
            </a:pPr>
            <a:r>
              <a:rPr lang="en-US" sz="1400" dirty="0">
                <a:solidFill>
                  <a:schemeClr val="accent6"/>
                </a:solidFill>
              </a:rPr>
              <a:t>Interest in this Course</a:t>
            </a:r>
          </a:p>
          <a:p>
            <a:pPr marL="0" indent="0">
              <a:buNone/>
            </a:pPr>
            <a:r>
              <a:rPr lang="en-US" sz="1400" dirty="0">
                <a:solidFill>
                  <a:schemeClr val="accent6"/>
                </a:solidFill>
              </a:rPr>
              <a:t>Anything else you’d like to share</a:t>
            </a:r>
          </a:p>
        </p:txBody>
      </p:sp>
    </p:spTree>
    <p:extLst>
      <p:ext uri="{BB962C8B-B14F-4D97-AF65-F5344CB8AC3E}">
        <p14:creationId xmlns:p14="http://schemas.microsoft.com/office/powerpoint/2010/main" val="1950673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02560-70B1-A3B3-4DA2-177F1FFFC2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9E8AE4-17D9-FCAB-3E38-21C2B77C0837}"/>
              </a:ext>
            </a:extLst>
          </p:cNvPr>
          <p:cNvSpPr>
            <a:spLocks noGrp="1"/>
          </p:cNvSpPr>
          <p:nvPr>
            <p:ph type="title"/>
          </p:nvPr>
        </p:nvSpPr>
        <p:spPr/>
        <p:txBody>
          <a:bodyPr/>
          <a:lstStyle/>
          <a:p>
            <a:r>
              <a:rPr lang="en-US" dirty="0"/>
              <a:t>Match-case and Control Structures Summary</a:t>
            </a:r>
          </a:p>
        </p:txBody>
      </p:sp>
      <p:sp>
        <p:nvSpPr>
          <p:cNvPr id="5" name="Footer Placeholder 4">
            <a:extLst>
              <a:ext uri="{FF2B5EF4-FFF2-40B4-BE49-F238E27FC236}">
                <a16:creationId xmlns:a16="http://schemas.microsoft.com/office/drawing/2014/main" id="{4586ADC1-66E3-3831-BDD7-388AAE78ECDC}"/>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9" name="TextBox 8">
            <a:extLst>
              <a:ext uri="{FF2B5EF4-FFF2-40B4-BE49-F238E27FC236}">
                <a16:creationId xmlns:a16="http://schemas.microsoft.com/office/drawing/2014/main" id="{3EB7991C-E0B6-3483-CEC3-2D71038CBAD1}"/>
              </a:ext>
            </a:extLst>
          </p:cNvPr>
          <p:cNvSpPr txBox="1"/>
          <p:nvPr/>
        </p:nvSpPr>
        <p:spPr>
          <a:xfrm>
            <a:off x="142036" y="839850"/>
            <a:ext cx="3502501" cy="646331"/>
          </a:xfrm>
          <a:prstGeom prst="rect">
            <a:avLst/>
          </a:prstGeom>
          <a:noFill/>
        </p:spPr>
        <p:txBody>
          <a:bodyPr wrap="square">
            <a:spAutoFit/>
          </a:bodyPr>
          <a:lstStyle/>
          <a:p>
            <a:r>
              <a:rPr lang="en-US" sz="1200" dirty="0">
                <a:solidFill>
                  <a:schemeClr val="accent6"/>
                </a:solidFill>
                <a:latin typeface="Helvetica" panose="020B0604020202020204" pitchFamily="34" charset="0"/>
                <a:cs typeface="Helvetica" panose="020B0604020202020204" pitchFamily="34" charset="0"/>
              </a:rPr>
              <a:t>Pattern matching control structures using the </a:t>
            </a:r>
            <a:r>
              <a:rPr lang="en-US" sz="1200" b="1" dirty="0">
                <a:solidFill>
                  <a:schemeClr val="accent6"/>
                </a:solidFill>
                <a:latin typeface="Helvetica" panose="020B0604020202020204" pitchFamily="34" charset="0"/>
                <a:cs typeface="Helvetica" panose="020B0604020202020204" pitchFamily="34" charset="0"/>
              </a:rPr>
              <a:t>match</a:t>
            </a:r>
            <a:r>
              <a:rPr lang="en-US" sz="1200" dirty="0">
                <a:solidFill>
                  <a:schemeClr val="accent6"/>
                </a:solidFill>
                <a:latin typeface="Helvetica" panose="020B0604020202020204" pitchFamily="34" charset="0"/>
                <a:cs typeface="Helvetica" panose="020B0604020202020204" pitchFamily="34" charset="0"/>
              </a:rPr>
              <a:t> and </a:t>
            </a:r>
            <a:r>
              <a:rPr lang="en-US" sz="1200" b="1" dirty="0">
                <a:solidFill>
                  <a:schemeClr val="accent6"/>
                </a:solidFill>
                <a:latin typeface="Helvetica" panose="020B0604020202020204" pitchFamily="34" charset="0"/>
                <a:cs typeface="Helvetica" panose="020B0604020202020204" pitchFamily="34" charset="0"/>
              </a:rPr>
              <a:t>case</a:t>
            </a:r>
            <a:r>
              <a:rPr lang="en-US" sz="1200" dirty="0">
                <a:solidFill>
                  <a:schemeClr val="accent6"/>
                </a:solidFill>
                <a:latin typeface="Helvetica" panose="020B0604020202020204" pitchFamily="34" charset="0"/>
                <a:cs typeface="Helvetica" panose="020B0604020202020204" pitchFamily="34" charset="0"/>
              </a:rPr>
              <a:t> keywords are analogous to switch-case</a:t>
            </a:r>
            <a:r>
              <a:rPr lang="en-US" sz="1200" b="1" dirty="0">
                <a:solidFill>
                  <a:schemeClr val="accent6"/>
                </a:solidFill>
                <a:latin typeface="Helvetica" panose="020B0604020202020204" pitchFamily="34" charset="0"/>
                <a:cs typeface="Helvetica" panose="020B0604020202020204" pitchFamily="34" charset="0"/>
              </a:rPr>
              <a:t> </a:t>
            </a:r>
            <a:r>
              <a:rPr lang="en-US" sz="1200" dirty="0">
                <a:solidFill>
                  <a:schemeClr val="accent6"/>
                </a:solidFill>
                <a:latin typeface="Helvetica" panose="020B0604020202020204" pitchFamily="34" charset="0"/>
                <a:cs typeface="Helvetica" panose="020B0604020202020204" pitchFamily="34" charset="0"/>
              </a:rPr>
              <a:t>structures in other languages like C.</a:t>
            </a:r>
          </a:p>
        </p:txBody>
      </p:sp>
      <p:pic>
        <p:nvPicPr>
          <p:cNvPr id="10" name="Picture 9">
            <a:extLst>
              <a:ext uri="{FF2B5EF4-FFF2-40B4-BE49-F238E27FC236}">
                <a16:creationId xmlns:a16="http://schemas.microsoft.com/office/drawing/2014/main" id="{ECD369B0-49E1-413D-6598-88ACDE77724A}"/>
              </a:ext>
            </a:extLst>
          </p:cNvPr>
          <p:cNvPicPr>
            <a:picLocks noChangeAspect="1"/>
          </p:cNvPicPr>
          <p:nvPr/>
        </p:nvPicPr>
        <p:blipFill>
          <a:blip r:embed="rId2"/>
          <a:stretch>
            <a:fillRect/>
          </a:stretch>
        </p:blipFill>
        <p:spPr>
          <a:xfrm>
            <a:off x="326890" y="1743262"/>
            <a:ext cx="3238952" cy="2191056"/>
          </a:xfrm>
          <a:prstGeom prst="rect">
            <a:avLst/>
          </a:prstGeom>
        </p:spPr>
      </p:pic>
      <p:pic>
        <p:nvPicPr>
          <p:cNvPr id="16" name="Picture 15">
            <a:extLst>
              <a:ext uri="{FF2B5EF4-FFF2-40B4-BE49-F238E27FC236}">
                <a16:creationId xmlns:a16="http://schemas.microsoft.com/office/drawing/2014/main" id="{36CF6492-C963-F5F6-7F2E-90171F6850C5}"/>
              </a:ext>
            </a:extLst>
          </p:cNvPr>
          <p:cNvPicPr>
            <a:picLocks noChangeAspect="1"/>
          </p:cNvPicPr>
          <p:nvPr/>
        </p:nvPicPr>
        <p:blipFill>
          <a:blip r:embed="rId3"/>
          <a:stretch>
            <a:fillRect/>
          </a:stretch>
        </p:blipFill>
        <p:spPr>
          <a:xfrm>
            <a:off x="318703" y="3947380"/>
            <a:ext cx="190527" cy="181000"/>
          </a:xfrm>
          <a:prstGeom prst="rect">
            <a:avLst/>
          </a:prstGeom>
        </p:spPr>
      </p:pic>
      <p:pic>
        <p:nvPicPr>
          <p:cNvPr id="24" name="Picture 23">
            <a:extLst>
              <a:ext uri="{FF2B5EF4-FFF2-40B4-BE49-F238E27FC236}">
                <a16:creationId xmlns:a16="http://schemas.microsoft.com/office/drawing/2014/main" id="{94805793-623F-C4E9-7A49-25FEC558319E}"/>
              </a:ext>
            </a:extLst>
          </p:cNvPr>
          <p:cNvPicPr>
            <a:picLocks noChangeAspect="1"/>
          </p:cNvPicPr>
          <p:nvPr/>
        </p:nvPicPr>
        <p:blipFill>
          <a:blip r:embed="rId4"/>
          <a:stretch>
            <a:fillRect/>
          </a:stretch>
        </p:blipFill>
        <p:spPr>
          <a:xfrm>
            <a:off x="3856027" y="839850"/>
            <a:ext cx="5059373" cy="3620007"/>
          </a:xfrm>
          <a:prstGeom prst="rect">
            <a:avLst/>
          </a:prstGeom>
        </p:spPr>
      </p:pic>
    </p:spTree>
    <p:extLst>
      <p:ext uri="{BB962C8B-B14F-4D97-AF65-F5344CB8AC3E}">
        <p14:creationId xmlns:p14="http://schemas.microsoft.com/office/powerpoint/2010/main" val="134348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4A00E-716F-5C10-FE77-506737B8A8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3AEADA-2E08-AC39-FCAF-099F64E5106B}"/>
              </a:ext>
            </a:extLst>
          </p:cNvPr>
          <p:cNvSpPr>
            <a:spLocks noGrp="1"/>
          </p:cNvSpPr>
          <p:nvPr>
            <p:ph type="title"/>
          </p:nvPr>
        </p:nvSpPr>
        <p:spPr/>
        <p:txBody>
          <a:bodyPr/>
          <a:lstStyle/>
          <a:p>
            <a:r>
              <a:rPr lang="en-US" dirty="0"/>
              <a:t>Exception Handling</a:t>
            </a:r>
          </a:p>
        </p:txBody>
      </p:sp>
      <p:sp>
        <p:nvSpPr>
          <p:cNvPr id="5" name="Footer Placeholder 4">
            <a:extLst>
              <a:ext uri="{FF2B5EF4-FFF2-40B4-BE49-F238E27FC236}">
                <a16:creationId xmlns:a16="http://schemas.microsoft.com/office/drawing/2014/main" id="{E7D4678E-7E39-A88C-BBA5-9A97200F5ABC}"/>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1">
            <a:extLst>
              <a:ext uri="{FF2B5EF4-FFF2-40B4-BE49-F238E27FC236}">
                <a16:creationId xmlns:a16="http://schemas.microsoft.com/office/drawing/2014/main" id="{4F268368-2F80-D6D0-0D99-B1EC4EA9FE33}"/>
              </a:ext>
            </a:extLst>
          </p:cNvPr>
          <p:cNvSpPr>
            <a:spLocks noGrp="1"/>
          </p:cNvSpPr>
          <p:nvPr>
            <p:ph idx="1"/>
          </p:nvPr>
        </p:nvSpPr>
        <p:spPr>
          <a:xfrm>
            <a:off x="222249" y="608596"/>
            <a:ext cx="8751933" cy="1318175"/>
          </a:xfrm>
        </p:spPr>
        <p:txBody>
          <a:bodyPr/>
          <a:lstStyle/>
          <a:p>
            <a:pPr marL="0" indent="0">
              <a:lnSpc>
                <a:spcPts val="1425"/>
              </a:lnSpc>
              <a:buNone/>
            </a:pPr>
            <a:r>
              <a:rPr lang="en-US" sz="1400" b="0" dirty="0">
                <a:solidFill>
                  <a:schemeClr val="accent6"/>
                </a:solidFill>
                <a:effectLst/>
                <a:latin typeface="Helvetica" panose="020B0604020202020204" pitchFamily="34" charset="0"/>
                <a:cs typeface="Helvetica" panose="020B0604020202020204" pitchFamily="34" charset="0"/>
              </a:rPr>
              <a:t>If a script needs to run continuously and unmonitored, it’s important to make sure it fails gracefully if an unexpected situation or error occurs. These situations are called “exceptions”, and the process of specifying safe behavior in their event is known as “exception handling” or “exception catching”.</a:t>
            </a:r>
          </a:p>
          <a:p>
            <a:pPr marL="0" indent="0">
              <a:lnSpc>
                <a:spcPts val="1425"/>
              </a:lnSpc>
              <a:buNone/>
            </a:pPr>
            <a:r>
              <a:rPr lang="en-US" sz="1400" b="0" dirty="0">
                <a:solidFill>
                  <a:schemeClr val="accent6"/>
                </a:solidFill>
                <a:effectLst/>
                <a:latin typeface="Helvetica" panose="020B0604020202020204" pitchFamily="34" charset="0"/>
                <a:cs typeface="Helvetica" panose="020B0604020202020204" pitchFamily="34" charset="0"/>
              </a:rPr>
              <a:t>Proper exception handling prevents program crashes and creates specific behavior in the event of an error, such as writing information to a log file.</a:t>
            </a:r>
          </a:p>
        </p:txBody>
      </p:sp>
      <p:pic>
        <p:nvPicPr>
          <p:cNvPr id="8" name="Picture 7">
            <a:extLst>
              <a:ext uri="{FF2B5EF4-FFF2-40B4-BE49-F238E27FC236}">
                <a16:creationId xmlns:a16="http://schemas.microsoft.com/office/drawing/2014/main" id="{D915BF4F-FFA6-D225-EF06-3F3AA00C4853}"/>
              </a:ext>
            </a:extLst>
          </p:cNvPr>
          <p:cNvPicPr>
            <a:picLocks noChangeAspect="1"/>
          </p:cNvPicPr>
          <p:nvPr/>
        </p:nvPicPr>
        <p:blipFill>
          <a:blip r:embed="rId2"/>
          <a:stretch>
            <a:fillRect/>
          </a:stretch>
        </p:blipFill>
        <p:spPr>
          <a:xfrm>
            <a:off x="636588" y="2306271"/>
            <a:ext cx="2657846" cy="1543265"/>
          </a:xfrm>
          <a:prstGeom prst="rect">
            <a:avLst/>
          </a:prstGeom>
        </p:spPr>
      </p:pic>
      <p:pic>
        <p:nvPicPr>
          <p:cNvPr id="10" name="Picture 9">
            <a:extLst>
              <a:ext uri="{FF2B5EF4-FFF2-40B4-BE49-F238E27FC236}">
                <a16:creationId xmlns:a16="http://schemas.microsoft.com/office/drawing/2014/main" id="{BAF89773-84C3-FE4F-CCDE-7B0142A2DF3A}"/>
              </a:ext>
            </a:extLst>
          </p:cNvPr>
          <p:cNvPicPr>
            <a:picLocks noChangeAspect="1"/>
          </p:cNvPicPr>
          <p:nvPr/>
        </p:nvPicPr>
        <p:blipFill>
          <a:blip r:embed="rId3"/>
          <a:stretch>
            <a:fillRect/>
          </a:stretch>
        </p:blipFill>
        <p:spPr>
          <a:xfrm>
            <a:off x="636588" y="3862598"/>
            <a:ext cx="1676634" cy="390580"/>
          </a:xfrm>
          <a:prstGeom prst="rect">
            <a:avLst/>
          </a:prstGeom>
        </p:spPr>
      </p:pic>
      <p:sp>
        <p:nvSpPr>
          <p:cNvPr id="11" name="Content Placeholder 1">
            <a:extLst>
              <a:ext uri="{FF2B5EF4-FFF2-40B4-BE49-F238E27FC236}">
                <a16:creationId xmlns:a16="http://schemas.microsoft.com/office/drawing/2014/main" id="{5B3BF604-5FD9-9A62-4C73-57D4BB118CAB}"/>
              </a:ext>
            </a:extLst>
          </p:cNvPr>
          <p:cNvSpPr txBox="1">
            <a:spLocks/>
          </p:cNvSpPr>
          <p:nvPr/>
        </p:nvSpPr>
        <p:spPr>
          <a:xfrm>
            <a:off x="636588" y="1885142"/>
            <a:ext cx="2857277" cy="469089"/>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Basic usage of </a:t>
            </a:r>
            <a:r>
              <a:rPr lang="en-US" sz="1200" b="1" dirty="0"/>
              <a:t>try</a:t>
            </a:r>
            <a:r>
              <a:rPr lang="en-US" sz="1200" dirty="0"/>
              <a:t>, </a:t>
            </a:r>
            <a:r>
              <a:rPr lang="en-US" sz="1200" b="1" dirty="0"/>
              <a:t>except</a:t>
            </a:r>
            <a:r>
              <a:rPr lang="en-US" sz="1200" dirty="0"/>
              <a:t>, </a:t>
            </a:r>
            <a:r>
              <a:rPr lang="en-US" sz="1200" b="1" dirty="0"/>
              <a:t>else</a:t>
            </a:r>
            <a:r>
              <a:rPr lang="en-US" sz="1200" dirty="0"/>
              <a:t>, and </a:t>
            </a:r>
            <a:r>
              <a:rPr lang="en-US" sz="1200" b="1" dirty="0"/>
              <a:t>finally </a:t>
            </a:r>
            <a:r>
              <a:rPr lang="en-US" sz="1200" dirty="0"/>
              <a:t>keywords for a specific error case.</a:t>
            </a:r>
            <a:endParaRPr lang="en-US" sz="1200" b="1" dirty="0"/>
          </a:p>
        </p:txBody>
      </p:sp>
      <p:sp>
        <p:nvSpPr>
          <p:cNvPr id="13" name="Content Placeholder 1">
            <a:extLst>
              <a:ext uri="{FF2B5EF4-FFF2-40B4-BE49-F238E27FC236}">
                <a16:creationId xmlns:a16="http://schemas.microsoft.com/office/drawing/2014/main" id="{C735FB48-41B5-8CBA-AF69-288FBF0D7B17}"/>
              </a:ext>
            </a:extLst>
          </p:cNvPr>
          <p:cNvSpPr txBox="1">
            <a:spLocks/>
          </p:cNvSpPr>
          <p:nvPr/>
        </p:nvSpPr>
        <p:spPr>
          <a:xfrm>
            <a:off x="3833516" y="1781834"/>
            <a:ext cx="5240382" cy="206615"/>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Basic example of exception handling that captures information in a log file.</a:t>
            </a:r>
            <a:endParaRPr lang="en-US" sz="1200" b="1" dirty="0"/>
          </a:p>
        </p:txBody>
      </p:sp>
      <p:pic>
        <p:nvPicPr>
          <p:cNvPr id="15" name="Picture 14">
            <a:extLst>
              <a:ext uri="{FF2B5EF4-FFF2-40B4-BE49-F238E27FC236}">
                <a16:creationId xmlns:a16="http://schemas.microsoft.com/office/drawing/2014/main" id="{E1185F05-20BB-E128-CF09-F9349958A7D3}"/>
              </a:ext>
            </a:extLst>
          </p:cNvPr>
          <p:cNvPicPr>
            <a:picLocks noChangeAspect="1"/>
          </p:cNvPicPr>
          <p:nvPr/>
        </p:nvPicPr>
        <p:blipFill>
          <a:blip r:embed="rId4"/>
          <a:stretch>
            <a:fillRect/>
          </a:stretch>
        </p:blipFill>
        <p:spPr>
          <a:xfrm>
            <a:off x="4484881" y="2073361"/>
            <a:ext cx="4056017" cy="1564239"/>
          </a:xfrm>
          <a:prstGeom prst="rect">
            <a:avLst/>
          </a:prstGeom>
        </p:spPr>
      </p:pic>
      <p:pic>
        <p:nvPicPr>
          <p:cNvPr id="18" name="Picture 17">
            <a:extLst>
              <a:ext uri="{FF2B5EF4-FFF2-40B4-BE49-F238E27FC236}">
                <a16:creationId xmlns:a16="http://schemas.microsoft.com/office/drawing/2014/main" id="{85383F91-FFF4-CC44-4BCE-E368B6B19105}"/>
              </a:ext>
            </a:extLst>
          </p:cNvPr>
          <p:cNvPicPr>
            <a:picLocks noChangeAspect="1"/>
          </p:cNvPicPr>
          <p:nvPr/>
        </p:nvPicPr>
        <p:blipFill>
          <a:blip r:embed="rId5"/>
          <a:stretch>
            <a:fillRect/>
          </a:stretch>
        </p:blipFill>
        <p:spPr>
          <a:xfrm>
            <a:off x="4484882" y="3650535"/>
            <a:ext cx="3476498" cy="206614"/>
          </a:xfrm>
          <a:prstGeom prst="rect">
            <a:avLst/>
          </a:prstGeom>
        </p:spPr>
      </p:pic>
      <p:pic>
        <p:nvPicPr>
          <p:cNvPr id="21" name="Picture 20">
            <a:extLst>
              <a:ext uri="{FF2B5EF4-FFF2-40B4-BE49-F238E27FC236}">
                <a16:creationId xmlns:a16="http://schemas.microsoft.com/office/drawing/2014/main" id="{1A52CBCA-C176-1205-DA87-EE4794FCFC41}"/>
              </a:ext>
            </a:extLst>
          </p:cNvPr>
          <p:cNvPicPr>
            <a:picLocks noChangeAspect="1"/>
          </p:cNvPicPr>
          <p:nvPr/>
        </p:nvPicPr>
        <p:blipFill>
          <a:blip r:embed="rId6"/>
          <a:stretch>
            <a:fillRect/>
          </a:stretch>
        </p:blipFill>
        <p:spPr>
          <a:xfrm>
            <a:off x="4508391" y="4241345"/>
            <a:ext cx="3429479" cy="161948"/>
          </a:xfrm>
          <a:prstGeom prst="rect">
            <a:avLst/>
          </a:prstGeom>
        </p:spPr>
      </p:pic>
      <p:sp>
        <p:nvSpPr>
          <p:cNvPr id="22" name="Content Placeholder 1">
            <a:extLst>
              <a:ext uri="{FF2B5EF4-FFF2-40B4-BE49-F238E27FC236}">
                <a16:creationId xmlns:a16="http://schemas.microsoft.com/office/drawing/2014/main" id="{9386D00B-9EF9-6976-0E7D-08A6FED4F119}"/>
              </a:ext>
            </a:extLst>
          </p:cNvPr>
          <p:cNvSpPr txBox="1">
            <a:spLocks/>
          </p:cNvSpPr>
          <p:nvPr/>
        </p:nvSpPr>
        <p:spPr>
          <a:xfrm>
            <a:off x="4018573" y="3991275"/>
            <a:ext cx="1212669" cy="206615"/>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From the log file:</a:t>
            </a:r>
            <a:endParaRPr lang="en-US" sz="1200" b="1" dirty="0"/>
          </a:p>
        </p:txBody>
      </p:sp>
    </p:spTree>
    <p:extLst>
      <p:ext uri="{BB962C8B-B14F-4D97-AF65-F5344CB8AC3E}">
        <p14:creationId xmlns:p14="http://schemas.microsoft.com/office/powerpoint/2010/main" val="66006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B110B-1F7D-C73C-6BC4-598A2B10B6F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86069D4-410D-6A5F-6D10-26C942FD70C6}"/>
              </a:ext>
            </a:extLst>
          </p:cNvPr>
          <p:cNvSpPr>
            <a:spLocks noGrp="1"/>
          </p:cNvSpPr>
          <p:nvPr>
            <p:ph type="title"/>
          </p:nvPr>
        </p:nvSpPr>
        <p:spPr/>
        <p:txBody>
          <a:bodyPr/>
          <a:lstStyle/>
          <a:p>
            <a:r>
              <a:rPr lang="en-US" dirty="0"/>
              <a:t>File Reading</a:t>
            </a:r>
          </a:p>
        </p:txBody>
      </p:sp>
      <p:sp>
        <p:nvSpPr>
          <p:cNvPr id="5" name="Footer Placeholder 4">
            <a:extLst>
              <a:ext uri="{FF2B5EF4-FFF2-40B4-BE49-F238E27FC236}">
                <a16:creationId xmlns:a16="http://schemas.microsoft.com/office/drawing/2014/main" id="{D9D730E3-1A2D-7A7E-45BC-F57F4E6DAF5E}"/>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1">
            <a:extLst>
              <a:ext uri="{FF2B5EF4-FFF2-40B4-BE49-F238E27FC236}">
                <a16:creationId xmlns:a16="http://schemas.microsoft.com/office/drawing/2014/main" id="{20221AE4-4D7D-FD68-13DC-AEE97179AED7}"/>
              </a:ext>
            </a:extLst>
          </p:cNvPr>
          <p:cNvSpPr>
            <a:spLocks noGrp="1"/>
          </p:cNvSpPr>
          <p:nvPr>
            <p:ph idx="1"/>
          </p:nvPr>
        </p:nvSpPr>
        <p:spPr>
          <a:xfrm>
            <a:off x="222250" y="979358"/>
            <a:ext cx="3970809" cy="2233458"/>
          </a:xfrm>
        </p:spPr>
        <p:txBody>
          <a:bodyPr/>
          <a:lstStyle/>
          <a:p>
            <a:pPr marL="0" indent="0">
              <a:buNone/>
            </a:pPr>
            <a:r>
              <a:rPr lang="en-US" sz="1200" dirty="0"/>
              <a:t>Use the built-in </a:t>
            </a:r>
            <a:r>
              <a:rPr lang="en-US" sz="1200" b="1" dirty="0"/>
              <a:t>open() </a:t>
            </a:r>
            <a:r>
              <a:rPr lang="en-US" sz="1200" dirty="0"/>
              <a:t>function to work with files. Several different modes can be passed to this function to modify its behavior:</a:t>
            </a:r>
          </a:p>
          <a:p>
            <a:r>
              <a:rPr lang="en-US" sz="1200" dirty="0"/>
              <a:t>‘r’: Read (default)</a:t>
            </a:r>
          </a:p>
          <a:p>
            <a:r>
              <a:rPr lang="en-US" sz="1200" dirty="0"/>
              <a:t>‘w’: Write (overwrites existing content in file)</a:t>
            </a:r>
          </a:p>
          <a:p>
            <a:r>
              <a:rPr lang="en-US" sz="1200" dirty="0"/>
              <a:t>‘a’: Append (add without overwriting previous content)</a:t>
            </a:r>
          </a:p>
          <a:p>
            <a:r>
              <a:rPr lang="en-US" sz="1200" dirty="0"/>
              <a:t>‘b’: Binary (write to a binary-format file)</a:t>
            </a:r>
          </a:p>
          <a:p>
            <a:r>
              <a:rPr lang="en-US" sz="1200" dirty="0"/>
              <a:t>‘x’: Create (creates a new file, fails if it already exists)</a:t>
            </a:r>
          </a:p>
        </p:txBody>
      </p:sp>
      <p:pic>
        <p:nvPicPr>
          <p:cNvPr id="8" name="Picture 7" descr="A screenshot of a computer&#10;&#10;Description automatically generated with medium confidence">
            <a:extLst>
              <a:ext uri="{FF2B5EF4-FFF2-40B4-BE49-F238E27FC236}">
                <a16:creationId xmlns:a16="http://schemas.microsoft.com/office/drawing/2014/main" id="{8F730D7D-7D70-F968-DC2A-15F9A4FF89D1}"/>
              </a:ext>
            </a:extLst>
          </p:cNvPr>
          <p:cNvPicPr>
            <a:picLocks noChangeAspect="1"/>
          </p:cNvPicPr>
          <p:nvPr/>
        </p:nvPicPr>
        <p:blipFill>
          <a:blip r:embed="rId2"/>
          <a:stretch>
            <a:fillRect/>
          </a:stretch>
        </p:blipFill>
        <p:spPr>
          <a:xfrm>
            <a:off x="222250" y="3315663"/>
            <a:ext cx="3970809" cy="572713"/>
          </a:xfrm>
          <a:prstGeom prst="rect">
            <a:avLst/>
          </a:prstGeom>
        </p:spPr>
      </p:pic>
      <p:sp>
        <p:nvSpPr>
          <p:cNvPr id="9" name="Content Placeholder 1">
            <a:extLst>
              <a:ext uri="{FF2B5EF4-FFF2-40B4-BE49-F238E27FC236}">
                <a16:creationId xmlns:a16="http://schemas.microsoft.com/office/drawing/2014/main" id="{D82D58DB-9ACD-5944-E6CF-81351E54DA8A}"/>
              </a:ext>
            </a:extLst>
          </p:cNvPr>
          <p:cNvSpPr txBox="1">
            <a:spLocks/>
          </p:cNvSpPr>
          <p:nvPr/>
        </p:nvSpPr>
        <p:spPr>
          <a:xfrm>
            <a:off x="4783909" y="509722"/>
            <a:ext cx="3970809" cy="2233458"/>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Using the context management </a:t>
            </a:r>
            <a:r>
              <a:rPr lang="en-US" sz="1200" b="1" dirty="0"/>
              <a:t>with</a:t>
            </a:r>
            <a:r>
              <a:rPr lang="en-US" sz="1200" dirty="0"/>
              <a:t> statement ensures that the file is properly closed automatically, even if an error occurs during its processing.</a:t>
            </a:r>
          </a:p>
        </p:txBody>
      </p:sp>
      <p:pic>
        <p:nvPicPr>
          <p:cNvPr id="11" name="Picture 10" descr="Text&#10;&#10;Description automatically generated">
            <a:extLst>
              <a:ext uri="{FF2B5EF4-FFF2-40B4-BE49-F238E27FC236}">
                <a16:creationId xmlns:a16="http://schemas.microsoft.com/office/drawing/2014/main" id="{A5275207-3786-886D-BF76-E7662ACF17E3}"/>
              </a:ext>
            </a:extLst>
          </p:cNvPr>
          <p:cNvPicPr>
            <a:picLocks noChangeAspect="1"/>
          </p:cNvPicPr>
          <p:nvPr/>
        </p:nvPicPr>
        <p:blipFill>
          <a:blip r:embed="rId3"/>
          <a:stretch>
            <a:fillRect/>
          </a:stretch>
        </p:blipFill>
        <p:spPr>
          <a:xfrm>
            <a:off x="5096015" y="1171899"/>
            <a:ext cx="3066089" cy="640994"/>
          </a:xfrm>
          <a:prstGeom prst="rect">
            <a:avLst/>
          </a:prstGeom>
        </p:spPr>
      </p:pic>
      <p:sp>
        <p:nvSpPr>
          <p:cNvPr id="12" name="Content Placeholder 1">
            <a:extLst>
              <a:ext uri="{FF2B5EF4-FFF2-40B4-BE49-F238E27FC236}">
                <a16:creationId xmlns:a16="http://schemas.microsoft.com/office/drawing/2014/main" id="{675BB39F-3E1C-3BD7-4849-5D17632460B7}"/>
              </a:ext>
            </a:extLst>
          </p:cNvPr>
          <p:cNvSpPr txBox="1">
            <a:spLocks/>
          </p:cNvSpPr>
          <p:nvPr/>
        </p:nvSpPr>
        <p:spPr>
          <a:xfrm>
            <a:off x="4777559" y="1968004"/>
            <a:ext cx="3970809" cy="640994"/>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Use </a:t>
            </a:r>
            <a:r>
              <a:rPr lang="en-US" sz="1200" b="1" dirty="0"/>
              <a:t>read()</a:t>
            </a:r>
            <a:r>
              <a:rPr lang="en-US" sz="1200" dirty="0"/>
              <a:t> to pull the entire contents of a file into a string. This is useful for small files when all data is needed at once, though post-processing of the string is often needed.</a:t>
            </a:r>
          </a:p>
        </p:txBody>
      </p:sp>
      <p:pic>
        <p:nvPicPr>
          <p:cNvPr id="14" name="Picture 13" descr="Text&#10;&#10;Description automatically generated">
            <a:extLst>
              <a:ext uri="{FF2B5EF4-FFF2-40B4-BE49-F238E27FC236}">
                <a16:creationId xmlns:a16="http://schemas.microsoft.com/office/drawing/2014/main" id="{7DFFD384-189F-40B2-E0D2-EB46A75FEF50}"/>
              </a:ext>
            </a:extLst>
          </p:cNvPr>
          <p:cNvPicPr>
            <a:picLocks noChangeAspect="1"/>
          </p:cNvPicPr>
          <p:nvPr/>
        </p:nvPicPr>
        <p:blipFill>
          <a:blip r:embed="rId4"/>
          <a:stretch>
            <a:fillRect/>
          </a:stretch>
        </p:blipFill>
        <p:spPr>
          <a:xfrm>
            <a:off x="5096015" y="2608998"/>
            <a:ext cx="3130046" cy="664599"/>
          </a:xfrm>
          <a:prstGeom prst="rect">
            <a:avLst/>
          </a:prstGeom>
        </p:spPr>
      </p:pic>
      <p:sp>
        <p:nvSpPr>
          <p:cNvPr id="15" name="Content Placeholder 1">
            <a:extLst>
              <a:ext uri="{FF2B5EF4-FFF2-40B4-BE49-F238E27FC236}">
                <a16:creationId xmlns:a16="http://schemas.microsoft.com/office/drawing/2014/main" id="{046DD74C-5C9B-F1EA-5B00-6420B47E414B}"/>
              </a:ext>
            </a:extLst>
          </p:cNvPr>
          <p:cNvSpPr txBox="1">
            <a:spLocks/>
          </p:cNvSpPr>
          <p:nvPr/>
        </p:nvSpPr>
        <p:spPr>
          <a:xfrm>
            <a:off x="4777558" y="3412642"/>
            <a:ext cx="3970809" cy="217002"/>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Use </a:t>
            </a:r>
            <a:r>
              <a:rPr lang="en-US" sz="1200" b="1" dirty="0" err="1"/>
              <a:t>readlines</a:t>
            </a:r>
            <a:r>
              <a:rPr lang="en-US" sz="1200" b="1" dirty="0"/>
              <a:t>()</a:t>
            </a:r>
            <a:r>
              <a:rPr lang="en-US" sz="1200" dirty="0"/>
              <a:t> to generate a list of the lines in a file.</a:t>
            </a:r>
          </a:p>
        </p:txBody>
      </p:sp>
      <p:pic>
        <p:nvPicPr>
          <p:cNvPr id="21" name="Picture 20" descr="Text&#10;&#10;Description automatically generated">
            <a:extLst>
              <a:ext uri="{FF2B5EF4-FFF2-40B4-BE49-F238E27FC236}">
                <a16:creationId xmlns:a16="http://schemas.microsoft.com/office/drawing/2014/main" id="{F0CD3C3F-0B71-3F1C-1188-EA379CF746C9}"/>
              </a:ext>
            </a:extLst>
          </p:cNvPr>
          <p:cNvPicPr>
            <a:picLocks noChangeAspect="1"/>
          </p:cNvPicPr>
          <p:nvPr/>
        </p:nvPicPr>
        <p:blipFill>
          <a:blip r:embed="rId5"/>
          <a:stretch>
            <a:fillRect/>
          </a:stretch>
        </p:blipFill>
        <p:spPr>
          <a:xfrm>
            <a:off x="4844938" y="3677191"/>
            <a:ext cx="3632200" cy="800100"/>
          </a:xfrm>
          <a:prstGeom prst="rect">
            <a:avLst/>
          </a:prstGeom>
        </p:spPr>
      </p:pic>
    </p:spTree>
    <p:extLst>
      <p:ext uri="{BB962C8B-B14F-4D97-AF65-F5344CB8AC3E}">
        <p14:creationId xmlns:p14="http://schemas.microsoft.com/office/powerpoint/2010/main" val="3161232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C4F85-28AF-A0AC-B938-8172C0126B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80DA5E-F0C4-1087-C7FD-37ECE9C4548E}"/>
              </a:ext>
            </a:extLst>
          </p:cNvPr>
          <p:cNvSpPr>
            <a:spLocks noGrp="1"/>
          </p:cNvSpPr>
          <p:nvPr>
            <p:ph type="title"/>
          </p:nvPr>
        </p:nvSpPr>
        <p:spPr/>
        <p:txBody>
          <a:bodyPr/>
          <a:lstStyle/>
          <a:p>
            <a:r>
              <a:rPr lang="en-US" dirty="0"/>
              <a:t>File Writing, I/O Summary Table</a:t>
            </a:r>
          </a:p>
        </p:txBody>
      </p:sp>
      <p:sp>
        <p:nvSpPr>
          <p:cNvPr id="5" name="Footer Placeholder 4">
            <a:extLst>
              <a:ext uri="{FF2B5EF4-FFF2-40B4-BE49-F238E27FC236}">
                <a16:creationId xmlns:a16="http://schemas.microsoft.com/office/drawing/2014/main" id="{C8DEC10E-BB9C-2CD1-0F4C-3BCF610A1322}"/>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1">
            <a:extLst>
              <a:ext uri="{FF2B5EF4-FFF2-40B4-BE49-F238E27FC236}">
                <a16:creationId xmlns:a16="http://schemas.microsoft.com/office/drawing/2014/main" id="{C3BA2526-EBDC-80E3-AA3F-C7047BD938AE}"/>
              </a:ext>
            </a:extLst>
          </p:cNvPr>
          <p:cNvSpPr>
            <a:spLocks noGrp="1"/>
          </p:cNvSpPr>
          <p:nvPr>
            <p:ph idx="1"/>
          </p:nvPr>
        </p:nvSpPr>
        <p:spPr>
          <a:xfrm>
            <a:off x="222251" y="946406"/>
            <a:ext cx="3015220" cy="155145"/>
          </a:xfrm>
        </p:spPr>
        <p:txBody>
          <a:bodyPr/>
          <a:lstStyle/>
          <a:p>
            <a:pPr marL="0" indent="0">
              <a:buNone/>
            </a:pPr>
            <a:r>
              <a:rPr lang="en-US" sz="1200" dirty="0"/>
              <a:t>Use </a:t>
            </a:r>
            <a:r>
              <a:rPr lang="en-US" sz="1200" b="1" dirty="0"/>
              <a:t>write()</a:t>
            </a:r>
            <a:r>
              <a:rPr lang="en-US" sz="1200" dirty="0"/>
              <a:t> to write strings to a file.</a:t>
            </a:r>
          </a:p>
        </p:txBody>
      </p:sp>
      <p:pic>
        <p:nvPicPr>
          <p:cNvPr id="10" name="Picture 9" descr="Text&#10;&#10;Description automatically generated">
            <a:extLst>
              <a:ext uri="{FF2B5EF4-FFF2-40B4-BE49-F238E27FC236}">
                <a16:creationId xmlns:a16="http://schemas.microsoft.com/office/drawing/2014/main" id="{4C23CF5E-9447-865B-B752-F1C19CD81204}"/>
              </a:ext>
            </a:extLst>
          </p:cNvPr>
          <p:cNvPicPr>
            <a:picLocks noChangeAspect="1"/>
          </p:cNvPicPr>
          <p:nvPr/>
        </p:nvPicPr>
        <p:blipFill>
          <a:blip r:embed="rId2"/>
          <a:stretch>
            <a:fillRect/>
          </a:stretch>
        </p:blipFill>
        <p:spPr>
          <a:xfrm>
            <a:off x="222250" y="1207156"/>
            <a:ext cx="3015220" cy="467004"/>
          </a:xfrm>
          <a:prstGeom prst="rect">
            <a:avLst/>
          </a:prstGeom>
        </p:spPr>
      </p:pic>
      <p:sp>
        <p:nvSpPr>
          <p:cNvPr id="13" name="Content Placeholder 1">
            <a:extLst>
              <a:ext uri="{FF2B5EF4-FFF2-40B4-BE49-F238E27FC236}">
                <a16:creationId xmlns:a16="http://schemas.microsoft.com/office/drawing/2014/main" id="{0E6E442B-A507-6F89-7FA4-C412DA03742E}"/>
              </a:ext>
            </a:extLst>
          </p:cNvPr>
          <p:cNvSpPr txBox="1">
            <a:spLocks/>
          </p:cNvSpPr>
          <p:nvPr/>
        </p:nvSpPr>
        <p:spPr>
          <a:xfrm>
            <a:off x="222250" y="1994003"/>
            <a:ext cx="3015220" cy="320908"/>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Use </a:t>
            </a:r>
            <a:r>
              <a:rPr lang="en-US" sz="1200" b="1" dirty="0" err="1"/>
              <a:t>writelines</a:t>
            </a:r>
            <a:r>
              <a:rPr lang="en-US" sz="1200" b="1" dirty="0"/>
              <a:t>()</a:t>
            </a:r>
            <a:r>
              <a:rPr lang="en-US" sz="1200" dirty="0"/>
              <a:t> to write a list of strings as multiple lines.</a:t>
            </a:r>
          </a:p>
        </p:txBody>
      </p:sp>
      <p:pic>
        <p:nvPicPr>
          <p:cNvPr id="17" name="Picture 16" descr="Text&#10;&#10;Description automatically generated">
            <a:extLst>
              <a:ext uri="{FF2B5EF4-FFF2-40B4-BE49-F238E27FC236}">
                <a16:creationId xmlns:a16="http://schemas.microsoft.com/office/drawing/2014/main" id="{00B1AA03-734E-DD2E-CA65-52F96CA4761D}"/>
              </a:ext>
            </a:extLst>
          </p:cNvPr>
          <p:cNvPicPr>
            <a:picLocks noChangeAspect="1"/>
          </p:cNvPicPr>
          <p:nvPr/>
        </p:nvPicPr>
        <p:blipFill>
          <a:blip r:embed="rId3"/>
          <a:stretch>
            <a:fillRect/>
          </a:stretch>
        </p:blipFill>
        <p:spPr>
          <a:xfrm>
            <a:off x="228600" y="2475498"/>
            <a:ext cx="3008870" cy="561897"/>
          </a:xfrm>
          <a:prstGeom prst="rect">
            <a:avLst/>
          </a:prstGeom>
        </p:spPr>
      </p:pic>
      <p:sp>
        <p:nvSpPr>
          <p:cNvPr id="18" name="Content Placeholder 1">
            <a:extLst>
              <a:ext uri="{FF2B5EF4-FFF2-40B4-BE49-F238E27FC236}">
                <a16:creationId xmlns:a16="http://schemas.microsoft.com/office/drawing/2014/main" id="{816407BB-8293-BB3E-1897-B1A23665130F}"/>
              </a:ext>
            </a:extLst>
          </p:cNvPr>
          <p:cNvSpPr txBox="1">
            <a:spLocks/>
          </p:cNvSpPr>
          <p:nvPr/>
        </p:nvSpPr>
        <p:spPr>
          <a:xfrm>
            <a:off x="228600" y="3395700"/>
            <a:ext cx="3478427" cy="401672"/>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Use </a:t>
            </a:r>
            <a:r>
              <a:rPr lang="en-US" sz="1200" b="1" dirty="0"/>
              <a:t>write()</a:t>
            </a:r>
            <a:r>
              <a:rPr lang="en-US" sz="1200" dirty="0"/>
              <a:t> with the </a:t>
            </a:r>
            <a:r>
              <a:rPr lang="en-US" sz="1200" b="1" dirty="0"/>
              <a:t>‘a’</a:t>
            </a:r>
            <a:r>
              <a:rPr lang="en-US" sz="1200" dirty="0"/>
              <a:t> mode to append to the end of a file without erasing already-existing content.</a:t>
            </a:r>
          </a:p>
        </p:txBody>
      </p:sp>
      <p:pic>
        <p:nvPicPr>
          <p:cNvPr id="20" name="Picture 19" descr="A picture containing text, sign&#10;&#10;Description automatically generated">
            <a:extLst>
              <a:ext uri="{FF2B5EF4-FFF2-40B4-BE49-F238E27FC236}">
                <a16:creationId xmlns:a16="http://schemas.microsoft.com/office/drawing/2014/main" id="{67AD8113-7EB5-73D5-D5C8-978E47F19891}"/>
              </a:ext>
            </a:extLst>
          </p:cNvPr>
          <p:cNvPicPr>
            <a:picLocks noChangeAspect="1"/>
          </p:cNvPicPr>
          <p:nvPr/>
        </p:nvPicPr>
        <p:blipFill>
          <a:blip r:embed="rId4"/>
          <a:stretch>
            <a:fillRect/>
          </a:stretch>
        </p:blipFill>
        <p:spPr>
          <a:xfrm>
            <a:off x="228600" y="3902977"/>
            <a:ext cx="3015220" cy="432182"/>
          </a:xfrm>
          <a:prstGeom prst="rect">
            <a:avLst/>
          </a:prstGeom>
        </p:spPr>
      </p:pic>
      <p:pic>
        <p:nvPicPr>
          <p:cNvPr id="23" name="Picture 22" descr="A screenshot of a computer&#10;&#10;Description automatically generated with low confidence">
            <a:extLst>
              <a:ext uri="{FF2B5EF4-FFF2-40B4-BE49-F238E27FC236}">
                <a16:creationId xmlns:a16="http://schemas.microsoft.com/office/drawing/2014/main" id="{9EFE13B5-A81C-C121-BC21-A32F77A66DAC}"/>
              </a:ext>
            </a:extLst>
          </p:cNvPr>
          <p:cNvPicPr>
            <a:picLocks noChangeAspect="1"/>
          </p:cNvPicPr>
          <p:nvPr/>
        </p:nvPicPr>
        <p:blipFill>
          <a:blip r:embed="rId5"/>
          <a:stretch>
            <a:fillRect/>
          </a:stretch>
        </p:blipFill>
        <p:spPr>
          <a:xfrm>
            <a:off x="4020408" y="1536531"/>
            <a:ext cx="4996420" cy="2784426"/>
          </a:xfrm>
          <a:prstGeom prst="rect">
            <a:avLst/>
          </a:prstGeom>
        </p:spPr>
      </p:pic>
      <p:sp>
        <p:nvSpPr>
          <p:cNvPr id="24" name="Content Placeholder 1">
            <a:extLst>
              <a:ext uri="{FF2B5EF4-FFF2-40B4-BE49-F238E27FC236}">
                <a16:creationId xmlns:a16="http://schemas.microsoft.com/office/drawing/2014/main" id="{27A1C8C1-3AEC-673E-77F1-E9EDA5C77D3A}"/>
              </a:ext>
            </a:extLst>
          </p:cNvPr>
          <p:cNvSpPr txBox="1">
            <a:spLocks/>
          </p:cNvSpPr>
          <p:nvPr/>
        </p:nvSpPr>
        <p:spPr>
          <a:xfrm>
            <a:off x="4020407" y="1023978"/>
            <a:ext cx="4588133" cy="467004"/>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Below is a summary table of built-in Python file input/output functions, their use case, and benefits.</a:t>
            </a:r>
          </a:p>
        </p:txBody>
      </p:sp>
    </p:spTree>
    <p:extLst>
      <p:ext uri="{BB962C8B-B14F-4D97-AF65-F5344CB8AC3E}">
        <p14:creationId xmlns:p14="http://schemas.microsoft.com/office/powerpoint/2010/main" val="1084432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B3CA4-7150-0416-FED3-4AD21F414F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EFD71E-7460-B161-0A25-A2EFECFD6B88}"/>
              </a:ext>
            </a:extLst>
          </p:cNvPr>
          <p:cNvSpPr>
            <a:spLocks noGrp="1"/>
          </p:cNvSpPr>
          <p:nvPr>
            <p:ph type="title"/>
          </p:nvPr>
        </p:nvSpPr>
        <p:spPr/>
        <p:txBody>
          <a:bodyPr/>
          <a:lstStyle/>
          <a:p>
            <a:r>
              <a:rPr lang="en-US" dirty="0"/>
              <a:t>Python Pitfalls</a:t>
            </a:r>
          </a:p>
        </p:txBody>
      </p:sp>
      <p:sp>
        <p:nvSpPr>
          <p:cNvPr id="5" name="Footer Placeholder 4">
            <a:extLst>
              <a:ext uri="{FF2B5EF4-FFF2-40B4-BE49-F238E27FC236}">
                <a16:creationId xmlns:a16="http://schemas.microsoft.com/office/drawing/2014/main" id="{F257E628-8417-04A5-B09A-A99A003197C6}"/>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9" name="Content Placeholder 1">
            <a:extLst>
              <a:ext uri="{FF2B5EF4-FFF2-40B4-BE49-F238E27FC236}">
                <a16:creationId xmlns:a16="http://schemas.microsoft.com/office/drawing/2014/main" id="{90C27570-427A-3054-C93F-A0BAD1A8404C}"/>
              </a:ext>
            </a:extLst>
          </p:cNvPr>
          <p:cNvSpPr>
            <a:spLocks noGrp="1"/>
          </p:cNvSpPr>
          <p:nvPr>
            <p:ph idx="1"/>
          </p:nvPr>
        </p:nvSpPr>
        <p:spPr>
          <a:xfrm>
            <a:off x="203386" y="681556"/>
            <a:ext cx="2663911" cy="770411"/>
          </a:xfrm>
        </p:spPr>
        <p:txBody>
          <a:bodyPr/>
          <a:lstStyle/>
          <a:p>
            <a:pPr marL="0" indent="0">
              <a:lnSpc>
                <a:spcPts val="1425"/>
              </a:lnSpc>
              <a:buNone/>
            </a:pPr>
            <a:r>
              <a:rPr lang="en-US" sz="1200" b="1" dirty="0">
                <a:solidFill>
                  <a:schemeClr val="accent6"/>
                </a:solidFill>
                <a:effectLst/>
                <a:latin typeface="Helvetica" panose="020B0604020202020204" pitchFamily="34" charset="0"/>
                <a:cs typeface="Helvetica" panose="020B0604020202020204" pitchFamily="34" charset="0"/>
              </a:rPr>
              <a:t>Mutable default arguments: </a:t>
            </a:r>
            <a:r>
              <a:rPr lang="en-US" sz="1200" dirty="0">
                <a:solidFill>
                  <a:schemeClr val="accent6"/>
                </a:solidFill>
                <a:latin typeface="Helvetica" panose="020B0604020202020204" pitchFamily="34" charset="0"/>
                <a:cs typeface="Helvetica" panose="020B0604020202020204" pitchFamily="34" charset="0"/>
              </a:rPr>
              <a:t>L</a:t>
            </a:r>
            <a:r>
              <a:rPr lang="en-US" sz="1200" dirty="0"/>
              <a:t>ist or dictionary changes made inside a function persist across function calls, which can lead to unexpected behavior.</a:t>
            </a:r>
            <a:endParaRPr lang="en-US" sz="1200" b="1" dirty="0">
              <a:solidFill>
                <a:schemeClr val="accent6"/>
              </a:solidFill>
              <a:effectLst/>
              <a:latin typeface="Helvetica" panose="020B0604020202020204" pitchFamily="34" charset="0"/>
              <a:cs typeface="Helvetica" panose="020B0604020202020204" pitchFamily="34" charset="0"/>
            </a:endParaRPr>
          </a:p>
        </p:txBody>
      </p:sp>
      <p:pic>
        <p:nvPicPr>
          <p:cNvPr id="14" name="Picture 13">
            <a:extLst>
              <a:ext uri="{FF2B5EF4-FFF2-40B4-BE49-F238E27FC236}">
                <a16:creationId xmlns:a16="http://schemas.microsoft.com/office/drawing/2014/main" id="{84336F8D-FF33-AF52-E0EB-0C34902A8815}"/>
              </a:ext>
            </a:extLst>
          </p:cNvPr>
          <p:cNvPicPr>
            <a:picLocks noChangeAspect="1"/>
          </p:cNvPicPr>
          <p:nvPr/>
        </p:nvPicPr>
        <p:blipFill>
          <a:blip r:embed="rId2"/>
          <a:stretch>
            <a:fillRect/>
          </a:stretch>
        </p:blipFill>
        <p:spPr>
          <a:xfrm>
            <a:off x="203386" y="1503398"/>
            <a:ext cx="2417618" cy="985908"/>
          </a:xfrm>
          <a:prstGeom prst="rect">
            <a:avLst/>
          </a:prstGeom>
        </p:spPr>
      </p:pic>
      <p:sp>
        <p:nvSpPr>
          <p:cNvPr id="15" name="Content Placeholder 1">
            <a:extLst>
              <a:ext uri="{FF2B5EF4-FFF2-40B4-BE49-F238E27FC236}">
                <a16:creationId xmlns:a16="http://schemas.microsoft.com/office/drawing/2014/main" id="{FCCD2E08-5F09-4264-E2F8-2775DAAB01DE}"/>
              </a:ext>
            </a:extLst>
          </p:cNvPr>
          <p:cNvSpPr txBox="1">
            <a:spLocks/>
          </p:cNvSpPr>
          <p:nvPr/>
        </p:nvSpPr>
        <p:spPr>
          <a:xfrm>
            <a:off x="222251" y="2871744"/>
            <a:ext cx="2743018" cy="564514"/>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Mitigate this by using the </a:t>
            </a:r>
            <a:r>
              <a:rPr lang="en-US" sz="1200" b="1" dirty="0">
                <a:solidFill>
                  <a:schemeClr val="accent6"/>
                </a:solidFill>
                <a:latin typeface="Helvetica" panose="020B0604020202020204" pitchFamily="34" charset="0"/>
                <a:cs typeface="Helvetica" panose="020B0604020202020204" pitchFamily="34" charset="0"/>
              </a:rPr>
              <a:t>None</a:t>
            </a:r>
            <a:r>
              <a:rPr lang="en-US" sz="1200" dirty="0">
                <a:solidFill>
                  <a:schemeClr val="accent6"/>
                </a:solidFill>
                <a:latin typeface="Helvetica" panose="020B0604020202020204" pitchFamily="34" charset="0"/>
                <a:cs typeface="Helvetica" panose="020B0604020202020204" pitchFamily="34" charset="0"/>
              </a:rPr>
              <a:t> keyword as the default argument, and initialize the data structure </a:t>
            </a:r>
            <a:r>
              <a:rPr lang="en-US" sz="1200" i="1" dirty="0">
                <a:solidFill>
                  <a:schemeClr val="accent6"/>
                </a:solidFill>
                <a:latin typeface="Helvetica" panose="020B0604020202020204" pitchFamily="34" charset="0"/>
                <a:cs typeface="Helvetica" panose="020B0604020202020204" pitchFamily="34" charset="0"/>
              </a:rPr>
              <a:t>inside</a:t>
            </a:r>
            <a:r>
              <a:rPr lang="en-US" sz="1200" dirty="0">
                <a:solidFill>
                  <a:schemeClr val="accent6"/>
                </a:solidFill>
                <a:latin typeface="Helvetica" panose="020B0604020202020204" pitchFamily="34" charset="0"/>
                <a:cs typeface="Helvetica" panose="020B0604020202020204" pitchFamily="34" charset="0"/>
              </a:rPr>
              <a:t> the function.</a:t>
            </a:r>
          </a:p>
        </p:txBody>
      </p:sp>
      <p:pic>
        <p:nvPicPr>
          <p:cNvPr id="19" name="Picture 18">
            <a:extLst>
              <a:ext uri="{FF2B5EF4-FFF2-40B4-BE49-F238E27FC236}">
                <a16:creationId xmlns:a16="http://schemas.microsoft.com/office/drawing/2014/main" id="{A83EA88E-BE47-D733-9E7C-B7D37D125653}"/>
              </a:ext>
            </a:extLst>
          </p:cNvPr>
          <p:cNvPicPr>
            <a:picLocks noChangeAspect="1"/>
          </p:cNvPicPr>
          <p:nvPr/>
        </p:nvPicPr>
        <p:blipFill>
          <a:blip r:embed="rId3"/>
          <a:stretch>
            <a:fillRect/>
          </a:stretch>
        </p:blipFill>
        <p:spPr>
          <a:xfrm>
            <a:off x="203386" y="2517433"/>
            <a:ext cx="395538" cy="320908"/>
          </a:xfrm>
          <a:prstGeom prst="rect">
            <a:avLst/>
          </a:prstGeom>
        </p:spPr>
      </p:pic>
      <p:pic>
        <p:nvPicPr>
          <p:cNvPr id="22" name="Picture 21">
            <a:extLst>
              <a:ext uri="{FF2B5EF4-FFF2-40B4-BE49-F238E27FC236}">
                <a16:creationId xmlns:a16="http://schemas.microsoft.com/office/drawing/2014/main" id="{87143138-0928-023E-13DC-AADB65BE96A0}"/>
              </a:ext>
            </a:extLst>
          </p:cNvPr>
          <p:cNvPicPr>
            <a:picLocks noChangeAspect="1"/>
          </p:cNvPicPr>
          <p:nvPr/>
        </p:nvPicPr>
        <p:blipFill>
          <a:blip r:embed="rId4"/>
          <a:stretch>
            <a:fillRect/>
          </a:stretch>
        </p:blipFill>
        <p:spPr>
          <a:xfrm>
            <a:off x="222250" y="3475479"/>
            <a:ext cx="2385627" cy="1208825"/>
          </a:xfrm>
          <a:prstGeom prst="rect">
            <a:avLst/>
          </a:prstGeom>
        </p:spPr>
      </p:pic>
      <p:sp>
        <p:nvSpPr>
          <p:cNvPr id="25" name="Content Placeholder 1">
            <a:extLst>
              <a:ext uri="{FF2B5EF4-FFF2-40B4-BE49-F238E27FC236}">
                <a16:creationId xmlns:a16="http://schemas.microsoft.com/office/drawing/2014/main" id="{98F7DAD1-0D29-8EE0-72CA-C5F410E7BB21}"/>
              </a:ext>
            </a:extLst>
          </p:cNvPr>
          <p:cNvSpPr txBox="1">
            <a:spLocks/>
          </p:cNvSpPr>
          <p:nvPr/>
        </p:nvSpPr>
        <p:spPr>
          <a:xfrm>
            <a:off x="3213850" y="967338"/>
            <a:ext cx="2624725" cy="55704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dirty="0">
                <a:solidFill>
                  <a:schemeClr val="accent6"/>
                </a:solidFill>
                <a:latin typeface="Helvetica" panose="020B0604020202020204" pitchFamily="34" charset="0"/>
                <a:cs typeface="Helvetica" panose="020B0604020202020204" pitchFamily="34" charset="0"/>
              </a:rPr>
              <a:t>Accidental variable shadowing:</a:t>
            </a:r>
            <a:r>
              <a:rPr lang="en-US" sz="1200" dirty="0">
                <a:solidFill>
                  <a:schemeClr val="accent6"/>
                </a:solidFill>
                <a:latin typeface="Helvetica" panose="020B0604020202020204" pitchFamily="34" charset="0"/>
                <a:cs typeface="Helvetica" panose="020B0604020202020204" pitchFamily="34" charset="0"/>
              </a:rPr>
              <a:t> Reusing generic variable names in nested scopes can cause confusion.</a:t>
            </a:r>
            <a:endParaRPr lang="en-US" sz="1200" b="1" dirty="0">
              <a:solidFill>
                <a:schemeClr val="accent6"/>
              </a:solidFill>
              <a:latin typeface="Helvetica" panose="020B0604020202020204" pitchFamily="34" charset="0"/>
              <a:cs typeface="Helvetica" panose="020B0604020202020204" pitchFamily="34" charset="0"/>
            </a:endParaRPr>
          </a:p>
        </p:txBody>
      </p:sp>
      <p:pic>
        <p:nvPicPr>
          <p:cNvPr id="27" name="Picture 26">
            <a:extLst>
              <a:ext uri="{FF2B5EF4-FFF2-40B4-BE49-F238E27FC236}">
                <a16:creationId xmlns:a16="http://schemas.microsoft.com/office/drawing/2014/main" id="{E2BAD842-BF35-8419-F3DC-6BEDE3594E47}"/>
              </a:ext>
            </a:extLst>
          </p:cNvPr>
          <p:cNvPicPr>
            <a:picLocks noChangeAspect="1"/>
          </p:cNvPicPr>
          <p:nvPr/>
        </p:nvPicPr>
        <p:blipFill>
          <a:blip r:embed="rId5"/>
          <a:stretch>
            <a:fillRect/>
          </a:stretch>
        </p:blipFill>
        <p:spPr>
          <a:xfrm>
            <a:off x="3202945" y="1503398"/>
            <a:ext cx="943992" cy="1429474"/>
          </a:xfrm>
          <a:prstGeom prst="rect">
            <a:avLst/>
          </a:prstGeom>
        </p:spPr>
      </p:pic>
      <p:pic>
        <p:nvPicPr>
          <p:cNvPr id="29" name="Picture 28">
            <a:extLst>
              <a:ext uri="{FF2B5EF4-FFF2-40B4-BE49-F238E27FC236}">
                <a16:creationId xmlns:a16="http://schemas.microsoft.com/office/drawing/2014/main" id="{D73D45A7-55E3-1335-4358-10A3726D3287}"/>
              </a:ext>
            </a:extLst>
          </p:cNvPr>
          <p:cNvPicPr>
            <a:picLocks noChangeAspect="1"/>
          </p:cNvPicPr>
          <p:nvPr/>
        </p:nvPicPr>
        <p:blipFill>
          <a:blip r:embed="rId6"/>
          <a:stretch>
            <a:fillRect/>
          </a:stretch>
        </p:blipFill>
        <p:spPr>
          <a:xfrm>
            <a:off x="3202944" y="2941227"/>
            <a:ext cx="149703" cy="371003"/>
          </a:xfrm>
          <a:prstGeom prst="rect">
            <a:avLst/>
          </a:prstGeom>
        </p:spPr>
      </p:pic>
      <p:sp>
        <p:nvSpPr>
          <p:cNvPr id="30" name="Content Placeholder 1">
            <a:extLst>
              <a:ext uri="{FF2B5EF4-FFF2-40B4-BE49-F238E27FC236}">
                <a16:creationId xmlns:a16="http://schemas.microsoft.com/office/drawing/2014/main" id="{FEF73E56-B03B-D2FC-ABF1-949CE1F60C60}"/>
              </a:ext>
            </a:extLst>
          </p:cNvPr>
          <p:cNvSpPr txBox="1">
            <a:spLocks/>
          </p:cNvSpPr>
          <p:nvPr/>
        </p:nvSpPr>
        <p:spPr>
          <a:xfrm>
            <a:off x="3202944" y="3345376"/>
            <a:ext cx="2784408" cy="55704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The solution is simple: avoid re-using variable names, opting for descriptive and unambiguous names instead.</a:t>
            </a:r>
          </a:p>
        </p:txBody>
      </p:sp>
      <p:sp>
        <p:nvSpPr>
          <p:cNvPr id="2" name="Content Placeholder 1">
            <a:extLst>
              <a:ext uri="{FF2B5EF4-FFF2-40B4-BE49-F238E27FC236}">
                <a16:creationId xmlns:a16="http://schemas.microsoft.com/office/drawing/2014/main" id="{FC6F5A43-E0C9-E9AA-50AE-261201B2C552}"/>
              </a:ext>
            </a:extLst>
          </p:cNvPr>
          <p:cNvSpPr txBox="1">
            <a:spLocks/>
          </p:cNvSpPr>
          <p:nvPr/>
        </p:nvSpPr>
        <p:spPr>
          <a:xfrm>
            <a:off x="5956668" y="499180"/>
            <a:ext cx="3143521" cy="770411"/>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a:solidFill>
                  <a:schemeClr val="accent6"/>
                </a:solidFill>
                <a:latin typeface="Helvetica" panose="020B0604020202020204" pitchFamily="34" charset="0"/>
                <a:cs typeface="Helvetica" panose="020B0604020202020204" pitchFamily="34" charset="0"/>
              </a:rPr>
              <a:t>Incorrect default parameter initialization: </a:t>
            </a:r>
            <a:r>
              <a:rPr lang="en-US" sz="1200">
                <a:solidFill>
                  <a:schemeClr val="accent6"/>
                </a:solidFill>
                <a:latin typeface="Helvetica" panose="020B0604020202020204" pitchFamily="34" charset="0"/>
                <a:cs typeface="Helvetica" panose="020B0604020202020204" pitchFamily="34" charset="0"/>
              </a:rPr>
              <a:t>Default parameters are only evaluated once when a function is first called, not every time.</a:t>
            </a:r>
            <a:endParaRPr lang="en-US" sz="1200" b="1" dirty="0">
              <a:solidFill>
                <a:schemeClr val="accent6"/>
              </a:solidFill>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E49BB6EE-F190-AA96-44A9-D878464E5DAF}"/>
              </a:ext>
            </a:extLst>
          </p:cNvPr>
          <p:cNvPicPr>
            <a:picLocks noChangeAspect="1"/>
          </p:cNvPicPr>
          <p:nvPr/>
        </p:nvPicPr>
        <p:blipFill>
          <a:blip r:embed="rId7"/>
          <a:stretch>
            <a:fillRect/>
          </a:stretch>
        </p:blipFill>
        <p:spPr>
          <a:xfrm>
            <a:off x="5956668" y="1075966"/>
            <a:ext cx="2268166" cy="1055963"/>
          </a:xfrm>
          <a:prstGeom prst="rect">
            <a:avLst/>
          </a:prstGeom>
        </p:spPr>
      </p:pic>
      <p:pic>
        <p:nvPicPr>
          <p:cNvPr id="8" name="Picture 7">
            <a:extLst>
              <a:ext uri="{FF2B5EF4-FFF2-40B4-BE49-F238E27FC236}">
                <a16:creationId xmlns:a16="http://schemas.microsoft.com/office/drawing/2014/main" id="{1A648FF9-8424-1424-A27B-F7D35067F6B2}"/>
              </a:ext>
            </a:extLst>
          </p:cNvPr>
          <p:cNvPicPr>
            <a:picLocks noChangeAspect="1"/>
          </p:cNvPicPr>
          <p:nvPr/>
        </p:nvPicPr>
        <p:blipFill>
          <a:blip r:embed="rId8"/>
          <a:stretch>
            <a:fillRect/>
          </a:stretch>
        </p:blipFill>
        <p:spPr>
          <a:xfrm>
            <a:off x="5956668" y="2152167"/>
            <a:ext cx="1989171" cy="318963"/>
          </a:xfrm>
          <a:prstGeom prst="rect">
            <a:avLst/>
          </a:prstGeom>
        </p:spPr>
      </p:pic>
      <p:sp>
        <p:nvSpPr>
          <p:cNvPr id="10" name="Content Placeholder 1">
            <a:extLst>
              <a:ext uri="{FF2B5EF4-FFF2-40B4-BE49-F238E27FC236}">
                <a16:creationId xmlns:a16="http://schemas.microsoft.com/office/drawing/2014/main" id="{F334399E-1EED-8704-207F-CF3EB5E9D92A}"/>
              </a:ext>
            </a:extLst>
          </p:cNvPr>
          <p:cNvSpPr txBox="1">
            <a:spLocks/>
          </p:cNvSpPr>
          <p:nvPr/>
        </p:nvSpPr>
        <p:spPr>
          <a:xfrm>
            <a:off x="5976123" y="2492160"/>
            <a:ext cx="3013227" cy="411528"/>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Instead, use the </a:t>
            </a:r>
            <a:r>
              <a:rPr lang="en-US" sz="1200" b="1" dirty="0">
                <a:solidFill>
                  <a:schemeClr val="accent6"/>
                </a:solidFill>
                <a:latin typeface="Helvetica" panose="020B0604020202020204" pitchFamily="34" charset="0"/>
                <a:cs typeface="Helvetica" panose="020B0604020202020204" pitchFamily="34" charset="0"/>
              </a:rPr>
              <a:t>None</a:t>
            </a:r>
            <a:r>
              <a:rPr lang="en-US" sz="1200" dirty="0">
                <a:solidFill>
                  <a:schemeClr val="accent6"/>
                </a:solidFill>
                <a:latin typeface="Helvetica" panose="020B0604020202020204" pitchFamily="34" charset="0"/>
                <a:cs typeface="Helvetica" panose="020B0604020202020204" pitchFamily="34" charset="0"/>
              </a:rPr>
              <a:t> keyword to initialize inside the function definition.</a:t>
            </a:r>
          </a:p>
        </p:txBody>
      </p:sp>
      <p:pic>
        <p:nvPicPr>
          <p:cNvPr id="11" name="Picture 10">
            <a:extLst>
              <a:ext uri="{FF2B5EF4-FFF2-40B4-BE49-F238E27FC236}">
                <a16:creationId xmlns:a16="http://schemas.microsoft.com/office/drawing/2014/main" id="{09F8A97D-EDC8-AAC3-E290-422267AE3DB4}"/>
              </a:ext>
            </a:extLst>
          </p:cNvPr>
          <p:cNvPicPr>
            <a:picLocks noChangeAspect="1"/>
          </p:cNvPicPr>
          <p:nvPr/>
        </p:nvPicPr>
        <p:blipFill>
          <a:blip r:embed="rId9"/>
          <a:stretch>
            <a:fillRect/>
          </a:stretch>
        </p:blipFill>
        <p:spPr>
          <a:xfrm>
            <a:off x="5976123" y="2879504"/>
            <a:ext cx="2268033" cy="1194253"/>
          </a:xfrm>
          <a:prstGeom prst="rect">
            <a:avLst/>
          </a:prstGeom>
        </p:spPr>
      </p:pic>
      <p:pic>
        <p:nvPicPr>
          <p:cNvPr id="12" name="Picture 11">
            <a:extLst>
              <a:ext uri="{FF2B5EF4-FFF2-40B4-BE49-F238E27FC236}">
                <a16:creationId xmlns:a16="http://schemas.microsoft.com/office/drawing/2014/main" id="{261B19DD-373E-A251-F89F-89B71D501C90}"/>
              </a:ext>
            </a:extLst>
          </p:cNvPr>
          <p:cNvPicPr>
            <a:picLocks noChangeAspect="1"/>
          </p:cNvPicPr>
          <p:nvPr/>
        </p:nvPicPr>
        <p:blipFill>
          <a:blip r:embed="rId10"/>
          <a:stretch>
            <a:fillRect/>
          </a:stretch>
        </p:blipFill>
        <p:spPr>
          <a:xfrm>
            <a:off x="5975989" y="4102159"/>
            <a:ext cx="1964031" cy="335732"/>
          </a:xfrm>
          <a:prstGeom prst="rect">
            <a:avLst/>
          </a:prstGeom>
        </p:spPr>
      </p:pic>
    </p:spTree>
    <p:extLst>
      <p:ext uri="{BB962C8B-B14F-4D97-AF65-F5344CB8AC3E}">
        <p14:creationId xmlns:p14="http://schemas.microsoft.com/office/powerpoint/2010/main" val="1331376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64704-E8D3-B898-0247-D6DC5EF020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B8CDE2-169C-C215-DDF0-F0A40100ADB1}"/>
              </a:ext>
            </a:extLst>
          </p:cNvPr>
          <p:cNvSpPr>
            <a:spLocks noGrp="1"/>
          </p:cNvSpPr>
          <p:nvPr>
            <p:ph type="title"/>
          </p:nvPr>
        </p:nvSpPr>
        <p:spPr/>
        <p:txBody>
          <a:bodyPr/>
          <a:lstStyle/>
          <a:p>
            <a:r>
              <a:rPr lang="en-US" dirty="0"/>
              <a:t>Python Best Practices: Virtual Environments</a:t>
            </a:r>
          </a:p>
        </p:txBody>
      </p:sp>
      <p:sp>
        <p:nvSpPr>
          <p:cNvPr id="5" name="Footer Placeholder 4">
            <a:extLst>
              <a:ext uri="{FF2B5EF4-FFF2-40B4-BE49-F238E27FC236}">
                <a16:creationId xmlns:a16="http://schemas.microsoft.com/office/drawing/2014/main" id="{215187A6-2F11-00D8-1CD2-909658DAF8BE}"/>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9" name="Content Placeholder 1">
            <a:extLst>
              <a:ext uri="{FF2B5EF4-FFF2-40B4-BE49-F238E27FC236}">
                <a16:creationId xmlns:a16="http://schemas.microsoft.com/office/drawing/2014/main" id="{21E10765-3BE3-07E6-CA24-130423C5B1CF}"/>
              </a:ext>
            </a:extLst>
          </p:cNvPr>
          <p:cNvSpPr>
            <a:spLocks noGrp="1"/>
          </p:cNvSpPr>
          <p:nvPr>
            <p:ph idx="1"/>
          </p:nvPr>
        </p:nvSpPr>
        <p:spPr>
          <a:xfrm>
            <a:off x="209279" y="553409"/>
            <a:ext cx="8804092" cy="3874899"/>
          </a:xfrm>
        </p:spPr>
        <p:txBody>
          <a:bodyPr/>
          <a:lstStyle/>
          <a:p>
            <a:pPr marL="0" indent="0">
              <a:buNone/>
            </a:pPr>
            <a:r>
              <a:rPr lang="en-US" sz="1000" dirty="0"/>
              <a:t>A Python </a:t>
            </a:r>
            <a:r>
              <a:rPr lang="en-US" sz="1000" b="1" dirty="0"/>
              <a:t>virtual environment</a:t>
            </a:r>
            <a:r>
              <a:rPr lang="en-US" sz="1000" dirty="0"/>
              <a:t> is an isolated environment that allows you to run and manage Python projects with their own dependencies, packages, and versions, separate from the global Python installation. </a:t>
            </a:r>
          </a:p>
          <a:p>
            <a:r>
              <a:rPr lang="en-US" sz="1000" b="1" dirty="0">
                <a:solidFill>
                  <a:schemeClr val="accent6"/>
                </a:solidFill>
                <a:effectLst/>
                <a:latin typeface="Helvetica" panose="020B0604020202020204" pitchFamily="34" charset="0"/>
                <a:cs typeface="Helvetica" panose="020B0604020202020204" pitchFamily="34" charset="0"/>
              </a:rPr>
              <a:t>Dependency Management</a:t>
            </a:r>
            <a:r>
              <a:rPr lang="en-US" sz="1000" dirty="0">
                <a:solidFill>
                  <a:schemeClr val="accent6"/>
                </a:solidFill>
                <a:effectLst/>
                <a:latin typeface="Helvetica" panose="020B0604020202020204" pitchFamily="34" charset="0"/>
                <a:cs typeface="Helvetica" panose="020B0604020202020204" pitchFamily="34" charset="0"/>
              </a:rPr>
              <a:t>: Different projects may require different versions of libraries or packages. Virtual environments help manage these dependencies without conflicts.</a:t>
            </a:r>
          </a:p>
          <a:p>
            <a:r>
              <a:rPr lang="en-US" sz="1000" b="1" dirty="0">
                <a:solidFill>
                  <a:schemeClr val="accent6"/>
                </a:solidFill>
                <a:effectLst/>
                <a:latin typeface="Helvetica" panose="020B0604020202020204" pitchFamily="34" charset="0"/>
                <a:cs typeface="Helvetica" panose="020B0604020202020204" pitchFamily="34" charset="0"/>
              </a:rPr>
              <a:t>Isolation</a:t>
            </a:r>
            <a:r>
              <a:rPr lang="en-US" sz="1000" dirty="0">
                <a:solidFill>
                  <a:schemeClr val="accent6"/>
                </a:solidFill>
                <a:effectLst/>
                <a:latin typeface="Helvetica" panose="020B0604020202020204" pitchFamily="34" charset="0"/>
                <a:cs typeface="Helvetica" panose="020B0604020202020204" pitchFamily="34" charset="0"/>
              </a:rPr>
              <a:t>: Each virtual environment is isolated from others, preventing changes in one environment from affecting another.</a:t>
            </a:r>
          </a:p>
          <a:p>
            <a:r>
              <a:rPr lang="en-US" sz="1000" b="1" dirty="0">
                <a:solidFill>
                  <a:schemeClr val="accent6"/>
                </a:solidFill>
                <a:effectLst/>
                <a:latin typeface="Helvetica" panose="020B0604020202020204" pitchFamily="34" charset="0"/>
                <a:cs typeface="Helvetica" panose="020B0604020202020204" pitchFamily="34" charset="0"/>
              </a:rPr>
              <a:t>Reproducibility</a:t>
            </a:r>
            <a:r>
              <a:rPr lang="en-US" sz="1000" dirty="0">
                <a:solidFill>
                  <a:schemeClr val="accent6"/>
                </a:solidFill>
                <a:effectLst/>
                <a:latin typeface="Helvetica" panose="020B0604020202020204" pitchFamily="34" charset="0"/>
                <a:cs typeface="Helvetica" panose="020B0604020202020204" pitchFamily="34" charset="0"/>
              </a:rPr>
              <a:t>: By using a requirements.txt file, you can easily recreate the same environment on a different machine or share it with others, ensuring that the same versions of packages are used.</a:t>
            </a:r>
          </a:p>
          <a:p>
            <a:pPr marL="0" indent="0">
              <a:buNone/>
            </a:pPr>
            <a:r>
              <a:rPr lang="en-US" sz="1000" dirty="0">
                <a:solidFill>
                  <a:schemeClr val="accent6"/>
                </a:solidFill>
                <a:effectLst/>
                <a:latin typeface="Helvetica" panose="020B0604020202020204" pitchFamily="34" charset="0"/>
                <a:cs typeface="Helvetica" panose="020B0604020202020204" pitchFamily="34" charset="0"/>
              </a:rPr>
              <a:t>To create a virtual environment, you can use the </a:t>
            </a:r>
            <a:r>
              <a:rPr lang="en-US" sz="1000" dirty="0" err="1">
                <a:solidFill>
                  <a:schemeClr val="accent6"/>
                </a:solidFill>
                <a:effectLst/>
                <a:latin typeface="Helvetica" panose="020B0604020202020204" pitchFamily="34" charset="0"/>
                <a:cs typeface="Helvetica" panose="020B0604020202020204" pitchFamily="34" charset="0"/>
              </a:rPr>
              <a:t>venv</a:t>
            </a:r>
            <a:r>
              <a:rPr lang="en-US" sz="1000" dirty="0">
                <a:solidFill>
                  <a:schemeClr val="accent6"/>
                </a:solidFill>
                <a:effectLst/>
                <a:latin typeface="Helvetica" panose="020B0604020202020204" pitchFamily="34" charset="0"/>
                <a:cs typeface="Helvetica" panose="020B0604020202020204" pitchFamily="34" charset="0"/>
              </a:rPr>
              <a:t> module which comes pre-installed with Python 3.3 and above:</a:t>
            </a:r>
          </a:p>
          <a:p>
            <a:pPr marL="0" indent="0" algn="ctr">
              <a:buNone/>
            </a:pPr>
            <a:r>
              <a:rPr lang="en-US" sz="1000" b="1" dirty="0">
                <a:solidFill>
                  <a:schemeClr val="accent6"/>
                </a:solidFill>
                <a:effectLst/>
                <a:latin typeface="Helvetica" panose="020B0604020202020204" pitchFamily="34" charset="0"/>
                <a:cs typeface="Helvetica" panose="020B0604020202020204" pitchFamily="34" charset="0"/>
              </a:rPr>
              <a:t>python -m </a:t>
            </a:r>
            <a:r>
              <a:rPr lang="en-US" sz="1000" b="1" dirty="0" err="1">
                <a:solidFill>
                  <a:schemeClr val="accent6"/>
                </a:solidFill>
                <a:effectLst/>
                <a:latin typeface="Helvetica" panose="020B0604020202020204" pitchFamily="34" charset="0"/>
                <a:cs typeface="Helvetica" panose="020B0604020202020204" pitchFamily="34" charset="0"/>
              </a:rPr>
              <a:t>venv</a:t>
            </a:r>
            <a:r>
              <a:rPr lang="en-US" sz="1000" b="1" dirty="0">
                <a:solidFill>
                  <a:schemeClr val="accent6"/>
                </a:solidFill>
                <a:effectLst/>
                <a:latin typeface="Helvetica" panose="020B0604020202020204" pitchFamily="34" charset="0"/>
                <a:cs typeface="Helvetica" panose="020B0604020202020204" pitchFamily="34" charset="0"/>
              </a:rPr>
              <a:t> </a:t>
            </a:r>
            <a:r>
              <a:rPr lang="en-US" sz="1000" b="1" dirty="0" err="1">
                <a:solidFill>
                  <a:schemeClr val="accent6"/>
                </a:solidFill>
                <a:effectLst/>
                <a:latin typeface="Helvetica" panose="020B0604020202020204" pitchFamily="34" charset="0"/>
                <a:cs typeface="Helvetica" panose="020B0604020202020204" pitchFamily="34" charset="0"/>
              </a:rPr>
              <a:t>myenv</a:t>
            </a:r>
            <a:endParaRPr lang="en-US" sz="1000" b="1" dirty="0">
              <a:solidFill>
                <a:schemeClr val="accent6"/>
              </a:solidFill>
              <a:effectLst/>
              <a:latin typeface="Helvetica" panose="020B0604020202020204" pitchFamily="34" charset="0"/>
              <a:cs typeface="Helvetica" panose="020B0604020202020204" pitchFamily="34" charset="0"/>
            </a:endParaRPr>
          </a:p>
          <a:p>
            <a:pPr marL="0" indent="0">
              <a:buNone/>
            </a:pPr>
            <a:r>
              <a:rPr lang="en-US" sz="1000" dirty="0">
                <a:solidFill>
                  <a:schemeClr val="accent6"/>
                </a:solidFill>
                <a:effectLst/>
                <a:latin typeface="Helvetica" panose="020B0604020202020204" pitchFamily="34" charset="0"/>
                <a:cs typeface="Helvetica" panose="020B0604020202020204" pitchFamily="34" charset="0"/>
              </a:rPr>
              <a:t>This command creates a directory named </a:t>
            </a:r>
            <a:r>
              <a:rPr lang="en-US" sz="1000" dirty="0" err="1">
                <a:solidFill>
                  <a:schemeClr val="accent6"/>
                </a:solidFill>
                <a:effectLst/>
                <a:latin typeface="Helvetica" panose="020B0604020202020204" pitchFamily="34" charset="0"/>
                <a:cs typeface="Helvetica" panose="020B0604020202020204" pitchFamily="34" charset="0"/>
              </a:rPr>
              <a:t>myenv</a:t>
            </a:r>
            <a:r>
              <a:rPr lang="en-US" sz="1000" dirty="0">
                <a:solidFill>
                  <a:schemeClr val="accent6"/>
                </a:solidFill>
                <a:effectLst/>
                <a:latin typeface="Helvetica" panose="020B0604020202020204" pitchFamily="34" charset="0"/>
                <a:cs typeface="Helvetica" panose="020B0604020202020204" pitchFamily="34" charset="0"/>
              </a:rPr>
              <a:t> containing the virtual environment. To activate the environment:</a:t>
            </a:r>
          </a:p>
          <a:p>
            <a:pPr marL="0" indent="0" algn="ctr">
              <a:buNone/>
            </a:pPr>
            <a:r>
              <a:rPr lang="en-US" sz="1000" dirty="0">
                <a:solidFill>
                  <a:schemeClr val="accent6"/>
                </a:solidFill>
                <a:latin typeface="Helvetica" panose="020B0604020202020204" pitchFamily="34" charset="0"/>
                <a:cs typeface="Helvetica" panose="020B0604020202020204" pitchFamily="34" charset="0"/>
              </a:rPr>
              <a:t>Windows: </a:t>
            </a:r>
            <a:r>
              <a:rPr lang="en-US" sz="1000" b="1" dirty="0" err="1">
                <a:solidFill>
                  <a:schemeClr val="accent6"/>
                </a:solidFill>
                <a:latin typeface="Helvetica" panose="020B0604020202020204" pitchFamily="34" charset="0"/>
                <a:cs typeface="Helvetica" panose="020B0604020202020204" pitchFamily="34" charset="0"/>
              </a:rPr>
              <a:t>myenv</a:t>
            </a:r>
            <a:r>
              <a:rPr lang="en-US" sz="1000" b="1" dirty="0">
                <a:solidFill>
                  <a:schemeClr val="accent6"/>
                </a:solidFill>
                <a:latin typeface="Helvetica" panose="020B0604020202020204" pitchFamily="34" charset="0"/>
                <a:cs typeface="Helvetica" panose="020B0604020202020204" pitchFamily="34" charset="0"/>
              </a:rPr>
              <a:t>\Scripts\activate</a:t>
            </a:r>
          </a:p>
          <a:p>
            <a:pPr marL="0" indent="0" algn="ctr">
              <a:buNone/>
            </a:pPr>
            <a:r>
              <a:rPr lang="en-US" sz="1000" dirty="0">
                <a:solidFill>
                  <a:schemeClr val="accent6"/>
                </a:solidFill>
                <a:latin typeface="Helvetica" panose="020B0604020202020204" pitchFamily="34" charset="0"/>
                <a:cs typeface="Helvetica" panose="020B0604020202020204" pitchFamily="34" charset="0"/>
              </a:rPr>
              <a:t>MacOS and Linux: </a:t>
            </a:r>
            <a:r>
              <a:rPr lang="en-US" sz="1000" b="1" dirty="0">
                <a:solidFill>
                  <a:schemeClr val="accent6"/>
                </a:solidFill>
                <a:latin typeface="Helvetica" panose="020B0604020202020204" pitchFamily="34" charset="0"/>
                <a:cs typeface="Helvetica" panose="020B0604020202020204" pitchFamily="34" charset="0"/>
              </a:rPr>
              <a:t>source </a:t>
            </a:r>
            <a:r>
              <a:rPr lang="en-US" sz="1000" b="1" dirty="0" err="1">
                <a:solidFill>
                  <a:schemeClr val="accent6"/>
                </a:solidFill>
                <a:latin typeface="Helvetica" panose="020B0604020202020204" pitchFamily="34" charset="0"/>
                <a:cs typeface="Helvetica" panose="020B0604020202020204" pitchFamily="34" charset="0"/>
              </a:rPr>
              <a:t>myenv</a:t>
            </a:r>
            <a:r>
              <a:rPr lang="en-US" sz="1000" b="1" dirty="0">
                <a:solidFill>
                  <a:schemeClr val="accent6"/>
                </a:solidFill>
                <a:latin typeface="Helvetica" panose="020B0604020202020204" pitchFamily="34" charset="0"/>
                <a:cs typeface="Helvetica" panose="020B0604020202020204" pitchFamily="34" charset="0"/>
              </a:rPr>
              <a:t>/bin/activate</a:t>
            </a:r>
          </a:p>
          <a:p>
            <a:pPr marL="0" indent="0">
              <a:buNone/>
            </a:pPr>
            <a:r>
              <a:rPr lang="en-US" sz="1000" dirty="0">
                <a:solidFill>
                  <a:schemeClr val="accent6"/>
                </a:solidFill>
                <a:effectLst/>
                <a:latin typeface="Helvetica" panose="020B0604020202020204" pitchFamily="34" charset="0"/>
                <a:cs typeface="Helvetica" panose="020B0604020202020204" pitchFamily="34" charset="0"/>
              </a:rPr>
              <a:t>Once the environment is activated, install Python libraries with the usual </a:t>
            </a:r>
            <a:r>
              <a:rPr lang="en-US" sz="1000" b="1" dirty="0">
                <a:solidFill>
                  <a:schemeClr val="accent6"/>
                </a:solidFill>
                <a:effectLst/>
                <a:latin typeface="Helvetica" panose="020B0604020202020204" pitchFamily="34" charset="0"/>
                <a:cs typeface="Helvetica" panose="020B0604020202020204" pitchFamily="34" charset="0"/>
              </a:rPr>
              <a:t>pip install </a:t>
            </a:r>
            <a:r>
              <a:rPr lang="en-US" sz="1000" b="1" dirty="0" err="1">
                <a:solidFill>
                  <a:schemeClr val="accent6"/>
                </a:solidFill>
                <a:effectLst/>
                <a:latin typeface="Helvetica" panose="020B0604020202020204" pitchFamily="34" charset="0"/>
                <a:cs typeface="Helvetica" panose="020B0604020202020204" pitchFamily="34" charset="0"/>
              </a:rPr>
              <a:t>package_name</a:t>
            </a:r>
            <a:r>
              <a:rPr lang="en-US" sz="1000" b="1" dirty="0">
                <a:solidFill>
                  <a:schemeClr val="accent6"/>
                </a:solidFill>
                <a:effectLst/>
                <a:latin typeface="Helvetica" panose="020B0604020202020204" pitchFamily="34" charset="0"/>
                <a:cs typeface="Helvetica" panose="020B0604020202020204" pitchFamily="34" charset="0"/>
              </a:rPr>
              <a:t> </a:t>
            </a:r>
            <a:r>
              <a:rPr lang="en-US" sz="1000" dirty="0">
                <a:solidFill>
                  <a:schemeClr val="accent6"/>
                </a:solidFill>
                <a:latin typeface="Helvetica" panose="020B0604020202020204" pitchFamily="34" charset="0"/>
                <a:cs typeface="Helvetica" panose="020B0604020202020204" pitchFamily="34" charset="0"/>
              </a:rPr>
              <a:t>command. Use </a:t>
            </a:r>
            <a:r>
              <a:rPr lang="en-US" sz="1000" b="1" dirty="0">
                <a:solidFill>
                  <a:schemeClr val="accent6"/>
                </a:solidFill>
                <a:latin typeface="Helvetica" panose="020B0604020202020204" pitchFamily="34" charset="0"/>
                <a:cs typeface="Helvetica" panose="020B0604020202020204" pitchFamily="34" charset="0"/>
              </a:rPr>
              <a:t>deactivate</a:t>
            </a:r>
            <a:r>
              <a:rPr lang="en-US" sz="1000" dirty="0">
                <a:solidFill>
                  <a:schemeClr val="accent6"/>
                </a:solidFill>
                <a:latin typeface="Helvetica" panose="020B0604020202020204" pitchFamily="34" charset="0"/>
                <a:cs typeface="Helvetica" panose="020B0604020202020204" pitchFamily="34" charset="0"/>
              </a:rPr>
              <a:t> to exit the environment.</a:t>
            </a:r>
          </a:p>
          <a:p>
            <a:pPr marL="0" indent="0">
              <a:buNone/>
            </a:pPr>
            <a:r>
              <a:rPr lang="en-US" sz="1000" dirty="0">
                <a:solidFill>
                  <a:schemeClr val="accent6"/>
                </a:solidFill>
                <a:effectLst/>
                <a:latin typeface="Helvetica" panose="020B0604020202020204" pitchFamily="34" charset="0"/>
                <a:cs typeface="Helvetica" panose="020B0604020202020204" pitchFamily="34" charset="0"/>
              </a:rPr>
              <a:t>To write a text file consisting of the libraries for a given environment and their versions, use </a:t>
            </a:r>
            <a:r>
              <a:rPr lang="en-US" sz="1000" b="1" dirty="0">
                <a:solidFill>
                  <a:schemeClr val="accent6"/>
                </a:solidFill>
                <a:effectLst/>
                <a:latin typeface="Helvetica" panose="020B0604020202020204" pitchFamily="34" charset="0"/>
                <a:cs typeface="Helvetica" panose="020B0604020202020204" pitchFamily="34" charset="0"/>
              </a:rPr>
              <a:t>pip freeze &gt; requirements.txt</a:t>
            </a:r>
            <a:r>
              <a:rPr lang="en-US" sz="1000" dirty="0">
                <a:solidFill>
                  <a:schemeClr val="accent6"/>
                </a:solidFill>
                <a:effectLst/>
                <a:latin typeface="Helvetica" panose="020B0604020202020204" pitchFamily="34" charset="0"/>
                <a:cs typeface="Helvetica" panose="020B0604020202020204" pitchFamily="34" charset="0"/>
              </a:rPr>
              <a:t>.</a:t>
            </a:r>
          </a:p>
          <a:p>
            <a:pPr marL="0" indent="0">
              <a:buNone/>
            </a:pPr>
            <a:r>
              <a:rPr lang="en-US" sz="1000" dirty="0">
                <a:solidFill>
                  <a:schemeClr val="accent6"/>
                </a:solidFill>
                <a:effectLst/>
                <a:latin typeface="Helvetica" panose="020B0604020202020204" pitchFamily="34" charset="0"/>
                <a:cs typeface="Helvetica" panose="020B0604020202020204" pitchFamily="34" charset="0"/>
              </a:rPr>
              <a:t>Recreate the environment later</a:t>
            </a:r>
            <a:r>
              <a:rPr lang="en-US" sz="1000" dirty="0">
                <a:solidFill>
                  <a:schemeClr val="accent6"/>
                </a:solidFill>
                <a:latin typeface="Helvetica" panose="020B0604020202020204" pitchFamily="34" charset="0"/>
                <a:cs typeface="Helvetica" panose="020B0604020202020204" pitchFamily="34" charset="0"/>
              </a:rPr>
              <a:t> on any machine or directory by transferring requirements.txt and running </a:t>
            </a:r>
            <a:r>
              <a:rPr lang="en-US" sz="1000" b="1" dirty="0">
                <a:solidFill>
                  <a:schemeClr val="accent6"/>
                </a:solidFill>
                <a:latin typeface="Helvetica" panose="020B0604020202020204" pitchFamily="34" charset="0"/>
                <a:cs typeface="Helvetica" panose="020B0604020202020204" pitchFamily="34" charset="0"/>
              </a:rPr>
              <a:t>pip install -r requirements.txt</a:t>
            </a:r>
            <a:r>
              <a:rPr lang="en-US" sz="1000" dirty="0">
                <a:solidFill>
                  <a:schemeClr val="accent6"/>
                </a:solidFill>
                <a:latin typeface="Helvetica" panose="020B0604020202020204" pitchFamily="34" charset="0"/>
                <a:cs typeface="Helvetica" panose="020B0604020202020204" pitchFamily="34" charset="0"/>
              </a:rPr>
              <a:t>.</a:t>
            </a:r>
            <a:endParaRPr lang="en-US" sz="1000" dirty="0">
              <a:solidFill>
                <a:schemeClr val="accent6"/>
              </a:solidFill>
              <a:effectLst/>
              <a:latin typeface="Helvetica" panose="020B0604020202020204" pitchFamily="34" charset="0"/>
              <a:cs typeface="Helvetica" panose="020B0604020202020204" pitchFamily="34" charset="0"/>
            </a:endParaRPr>
          </a:p>
          <a:p>
            <a:pPr marL="0" indent="0">
              <a:lnSpc>
                <a:spcPts val="1425"/>
              </a:lnSpc>
              <a:buNone/>
            </a:pPr>
            <a:br>
              <a:rPr lang="en-US" sz="1000" dirty="0">
                <a:solidFill>
                  <a:schemeClr val="accent6"/>
                </a:solidFill>
                <a:effectLst/>
                <a:latin typeface="Helvetica" panose="020B0604020202020204" pitchFamily="34" charset="0"/>
                <a:cs typeface="Helvetica" panose="020B0604020202020204" pitchFamily="34" charset="0"/>
              </a:rPr>
            </a:br>
            <a:r>
              <a:rPr lang="en-US" sz="1000" dirty="0">
                <a:solidFill>
                  <a:schemeClr val="accent6"/>
                </a:solidFill>
                <a:effectLst/>
                <a:latin typeface="Helvetica" panose="020B0604020202020204" pitchFamily="34" charset="0"/>
                <a:cs typeface="Helvetica" panose="020B0604020202020204" pitchFamily="34" charset="0"/>
              </a:rPr>
              <a:t>For information on using Virtual Environments in </a:t>
            </a:r>
            <a:r>
              <a:rPr lang="en-US" sz="1000" dirty="0" err="1">
                <a:solidFill>
                  <a:schemeClr val="accent6"/>
                </a:solidFill>
                <a:effectLst/>
                <a:latin typeface="Helvetica" panose="020B0604020202020204" pitchFamily="34" charset="0"/>
                <a:cs typeface="Helvetica" panose="020B0604020202020204" pitchFamily="34" charset="0"/>
              </a:rPr>
              <a:t>VSCode</a:t>
            </a:r>
            <a:r>
              <a:rPr lang="en-US" sz="1000" dirty="0">
                <a:solidFill>
                  <a:schemeClr val="accent6"/>
                </a:solidFill>
                <a:effectLst/>
                <a:latin typeface="Helvetica" panose="020B0604020202020204" pitchFamily="34" charset="0"/>
                <a:cs typeface="Helvetica" panose="020B0604020202020204" pitchFamily="34" charset="0"/>
              </a:rPr>
              <a:t>, see: </a:t>
            </a:r>
            <a:r>
              <a:rPr lang="en-US" sz="1000" dirty="0">
                <a:solidFill>
                  <a:schemeClr val="accent6"/>
                </a:solidFill>
                <a:effectLst/>
                <a:latin typeface="Helvetica" panose="020B0604020202020204" pitchFamily="34" charset="0"/>
                <a:cs typeface="Helvetica" panose="020B0604020202020204" pitchFamily="34" charset="0"/>
                <a:hlinkClick r:id="rId2"/>
              </a:rPr>
              <a:t>https://code.visualstudio.com/docs/python/environments</a:t>
            </a:r>
            <a:endParaRPr lang="en-US" sz="1000" dirty="0">
              <a:solidFill>
                <a:schemeClr val="accent6"/>
              </a:solidFill>
              <a:effectLst/>
              <a:latin typeface="Helvetica" panose="020B0604020202020204" pitchFamily="34" charset="0"/>
              <a:cs typeface="Helvetica" panose="020B0604020202020204" pitchFamily="34" charset="0"/>
            </a:endParaRPr>
          </a:p>
          <a:p>
            <a:pPr marL="0" indent="0">
              <a:lnSpc>
                <a:spcPts val="1425"/>
              </a:lnSpc>
              <a:buNone/>
            </a:pPr>
            <a:endParaRPr lang="en-US" sz="1000" b="1" dirty="0">
              <a:solidFill>
                <a:schemeClr val="accent6"/>
              </a:solidFill>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32446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AE620-EAB2-AB77-A6D0-498D214F24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28CA34-3E7B-E4F1-9DF8-6F7DE2E45166}"/>
              </a:ext>
            </a:extLst>
          </p:cNvPr>
          <p:cNvSpPr>
            <a:spLocks noGrp="1"/>
          </p:cNvSpPr>
          <p:nvPr>
            <p:ph type="title"/>
          </p:nvPr>
        </p:nvSpPr>
        <p:spPr/>
        <p:txBody>
          <a:bodyPr/>
          <a:lstStyle/>
          <a:p>
            <a:r>
              <a:rPr lang="en-US" dirty="0"/>
              <a:t>Python Best Practices: List Comprehensions are Faster</a:t>
            </a:r>
          </a:p>
        </p:txBody>
      </p:sp>
      <p:sp>
        <p:nvSpPr>
          <p:cNvPr id="5" name="Footer Placeholder 4">
            <a:extLst>
              <a:ext uri="{FF2B5EF4-FFF2-40B4-BE49-F238E27FC236}">
                <a16:creationId xmlns:a16="http://schemas.microsoft.com/office/drawing/2014/main" id="{067C4EA8-0A5E-6FCB-D5F2-51003BC354E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9" name="Content Placeholder 1">
            <a:extLst>
              <a:ext uri="{FF2B5EF4-FFF2-40B4-BE49-F238E27FC236}">
                <a16:creationId xmlns:a16="http://schemas.microsoft.com/office/drawing/2014/main" id="{3803DF5B-5FA1-7A08-FB3B-FE770BA54DD7}"/>
              </a:ext>
            </a:extLst>
          </p:cNvPr>
          <p:cNvSpPr>
            <a:spLocks noGrp="1"/>
          </p:cNvSpPr>
          <p:nvPr>
            <p:ph idx="1"/>
          </p:nvPr>
        </p:nvSpPr>
        <p:spPr>
          <a:xfrm>
            <a:off x="1143000" y="678961"/>
            <a:ext cx="6468378" cy="563874"/>
          </a:xfrm>
        </p:spPr>
        <p:txBody>
          <a:bodyPr/>
          <a:lstStyle/>
          <a:p>
            <a:pPr marL="0" indent="0">
              <a:lnSpc>
                <a:spcPts val="1425"/>
              </a:lnSpc>
              <a:buNone/>
            </a:pPr>
            <a:r>
              <a:rPr lang="en-US" sz="1200" dirty="0">
                <a:solidFill>
                  <a:schemeClr val="accent6"/>
                </a:solidFill>
                <a:latin typeface="Helvetica" panose="020B0604020202020204" pitchFamily="34" charset="0"/>
                <a:cs typeface="Helvetica" panose="020B0604020202020204" pitchFamily="34" charset="0"/>
              </a:rPr>
              <a:t>Use </a:t>
            </a:r>
            <a:r>
              <a:rPr lang="en-US" sz="1200" b="1" dirty="0">
                <a:solidFill>
                  <a:schemeClr val="accent6"/>
                </a:solidFill>
                <a:latin typeface="Helvetica" panose="020B0604020202020204" pitchFamily="34" charset="0"/>
                <a:cs typeface="Helvetica" panose="020B0604020202020204" pitchFamily="34" charset="0"/>
              </a:rPr>
              <a:t>list comprehensions</a:t>
            </a:r>
            <a:r>
              <a:rPr lang="en-US" sz="1200" dirty="0">
                <a:solidFill>
                  <a:schemeClr val="accent6"/>
                </a:solidFill>
                <a:latin typeface="Helvetica" panose="020B0604020202020204" pitchFamily="34" charset="0"/>
                <a:cs typeface="Helvetica" panose="020B0604020202020204" pitchFamily="34" charset="0"/>
              </a:rPr>
              <a:t> in place of loops for faster, compact code that is “easier to read”. </a:t>
            </a:r>
          </a:p>
          <a:p>
            <a:pPr marL="0" indent="0">
              <a:lnSpc>
                <a:spcPts val="1425"/>
              </a:lnSpc>
              <a:buNone/>
            </a:pPr>
            <a:r>
              <a:rPr lang="en-US" sz="1200" dirty="0">
                <a:solidFill>
                  <a:schemeClr val="accent6"/>
                </a:solidFill>
                <a:latin typeface="Helvetica" panose="020B0604020202020204" pitchFamily="34" charset="0"/>
                <a:cs typeface="Helvetica" panose="020B0604020202020204" pitchFamily="34" charset="0"/>
              </a:rPr>
              <a:t>Here we use the </a:t>
            </a:r>
            <a:r>
              <a:rPr lang="en-US" sz="1200" b="1" dirty="0" err="1">
                <a:solidFill>
                  <a:schemeClr val="accent6"/>
                </a:solidFill>
                <a:latin typeface="Helvetica" panose="020B0604020202020204" pitchFamily="34" charset="0"/>
                <a:cs typeface="Helvetica" panose="020B0604020202020204" pitchFamily="34" charset="0"/>
              </a:rPr>
              <a:t>timeit</a:t>
            </a:r>
            <a:r>
              <a:rPr lang="en-US" sz="1200" dirty="0">
                <a:solidFill>
                  <a:schemeClr val="accent6"/>
                </a:solidFill>
                <a:latin typeface="Helvetica" panose="020B0604020202020204" pitchFamily="34" charset="0"/>
                <a:cs typeface="Helvetica" panose="020B0604020202020204" pitchFamily="34" charset="0"/>
              </a:rPr>
              <a:t> library to compare the execution time of two functions performing the same task with different methods to illustrate the efficiency difference..</a:t>
            </a:r>
            <a:endParaRPr lang="en-US" sz="1200" dirty="0">
              <a:solidFill>
                <a:schemeClr val="accent6"/>
              </a:solidFill>
              <a:effectLst/>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6689E898-169B-0BCF-86BE-5C4EB28D13F4}"/>
              </a:ext>
            </a:extLst>
          </p:cNvPr>
          <p:cNvPicPr>
            <a:picLocks noChangeAspect="1"/>
          </p:cNvPicPr>
          <p:nvPr/>
        </p:nvPicPr>
        <p:blipFill>
          <a:blip r:embed="rId2"/>
          <a:stretch>
            <a:fillRect/>
          </a:stretch>
        </p:blipFill>
        <p:spPr>
          <a:xfrm>
            <a:off x="1143000" y="1458400"/>
            <a:ext cx="6468378" cy="2391109"/>
          </a:xfrm>
          <a:prstGeom prst="rect">
            <a:avLst/>
          </a:prstGeom>
        </p:spPr>
      </p:pic>
      <p:pic>
        <p:nvPicPr>
          <p:cNvPr id="10" name="Picture 9">
            <a:extLst>
              <a:ext uri="{FF2B5EF4-FFF2-40B4-BE49-F238E27FC236}">
                <a16:creationId xmlns:a16="http://schemas.microsoft.com/office/drawing/2014/main" id="{A86CAFF7-9EB4-630E-61C8-B44F2499066C}"/>
              </a:ext>
            </a:extLst>
          </p:cNvPr>
          <p:cNvPicPr>
            <a:picLocks noChangeAspect="1"/>
          </p:cNvPicPr>
          <p:nvPr/>
        </p:nvPicPr>
        <p:blipFill>
          <a:blip r:embed="rId3"/>
          <a:stretch>
            <a:fillRect/>
          </a:stretch>
        </p:blipFill>
        <p:spPr>
          <a:xfrm>
            <a:off x="1143000" y="3884073"/>
            <a:ext cx="3048425" cy="362001"/>
          </a:xfrm>
          <a:prstGeom prst="rect">
            <a:avLst/>
          </a:prstGeom>
        </p:spPr>
      </p:pic>
    </p:spTree>
    <p:extLst>
      <p:ext uri="{BB962C8B-B14F-4D97-AF65-F5344CB8AC3E}">
        <p14:creationId xmlns:p14="http://schemas.microsoft.com/office/powerpoint/2010/main" val="2994150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C90FD-640A-B8F6-C5E0-54A9673AAD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C11D83-F496-8709-DF6A-857ECFEF60B6}"/>
              </a:ext>
            </a:extLst>
          </p:cNvPr>
          <p:cNvSpPr>
            <a:spLocks noGrp="1"/>
          </p:cNvSpPr>
          <p:nvPr>
            <p:ph type="title"/>
          </p:nvPr>
        </p:nvSpPr>
        <p:spPr/>
        <p:txBody>
          <a:bodyPr/>
          <a:lstStyle/>
          <a:p>
            <a:r>
              <a:rPr lang="en-US" dirty="0"/>
              <a:t>Python Best Practices: Importing Libraries and Function Documentation</a:t>
            </a:r>
          </a:p>
        </p:txBody>
      </p:sp>
      <p:sp>
        <p:nvSpPr>
          <p:cNvPr id="5" name="Footer Placeholder 4">
            <a:extLst>
              <a:ext uri="{FF2B5EF4-FFF2-40B4-BE49-F238E27FC236}">
                <a16:creationId xmlns:a16="http://schemas.microsoft.com/office/drawing/2014/main" id="{2AEE16B0-5583-04E0-F6D8-AA480E900411}"/>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9" name="Content Placeholder 1">
            <a:extLst>
              <a:ext uri="{FF2B5EF4-FFF2-40B4-BE49-F238E27FC236}">
                <a16:creationId xmlns:a16="http://schemas.microsoft.com/office/drawing/2014/main" id="{E5537D89-CA22-C52E-ED5D-3648FBCB96E8}"/>
              </a:ext>
            </a:extLst>
          </p:cNvPr>
          <p:cNvSpPr>
            <a:spLocks noGrp="1"/>
          </p:cNvSpPr>
          <p:nvPr>
            <p:ph idx="1"/>
          </p:nvPr>
        </p:nvSpPr>
        <p:spPr>
          <a:xfrm>
            <a:off x="997085" y="871983"/>
            <a:ext cx="2896004" cy="1100454"/>
          </a:xfrm>
        </p:spPr>
        <p:txBody>
          <a:bodyPr/>
          <a:lstStyle/>
          <a:p>
            <a:pPr marL="0" indent="0">
              <a:lnSpc>
                <a:spcPts val="1425"/>
              </a:lnSpc>
              <a:buNone/>
            </a:pPr>
            <a:r>
              <a:rPr lang="en-US" sz="1200" dirty="0">
                <a:solidFill>
                  <a:schemeClr val="accent6"/>
                </a:solidFill>
                <a:latin typeface="Helvetica" panose="020B0604020202020204" pitchFamily="34" charset="0"/>
                <a:cs typeface="Helvetica" panose="020B0604020202020204" pitchFamily="34" charset="0"/>
              </a:rPr>
              <a:t>When importing libraries, avoid the </a:t>
            </a:r>
            <a:r>
              <a:rPr lang="en-US" sz="1200" b="1" dirty="0">
                <a:solidFill>
                  <a:schemeClr val="accent6"/>
                </a:solidFill>
                <a:latin typeface="Helvetica" panose="020B0604020202020204" pitchFamily="34" charset="0"/>
                <a:cs typeface="Helvetica" panose="020B0604020202020204" pitchFamily="34" charset="0"/>
              </a:rPr>
              <a:t>wildcard</a:t>
            </a:r>
            <a:r>
              <a:rPr lang="en-US" sz="1200" dirty="0">
                <a:solidFill>
                  <a:schemeClr val="accent6"/>
                </a:solidFill>
                <a:latin typeface="Helvetica" panose="020B0604020202020204" pitchFamily="34" charset="0"/>
                <a:cs typeface="Helvetica" panose="020B0604020202020204" pitchFamily="34" charset="0"/>
              </a:rPr>
              <a:t> method, which pulls all functions from the library into the main namespace and may collide with other libraries if they have identically-named functions.</a:t>
            </a:r>
            <a:endParaRPr lang="en-US" sz="1200" dirty="0">
              <a:solidFill>
                <a:schemeClr val="accent6"/>
              </a:solidFill>
              <a:effectLst/>
              <a:latin typeface="Helvetica" panose="020B0604020202020204" pitchFamily="34" charset="0"/>
              <a:cs typeface="Helvetica" panose="020B0604020202020204" pitchFamily="34" charset="0"/>
            </a:endParaRPr>
          </a:p>
        </p:txBody>
      </p:sp>
      <p:pic>
        <p:nvPicPr>
          <p:cNvPr id="8" name="Picture 7">
            <a:extLst>
              <a:ext uri="{FF2B5EF4-FFF2-40B4-BE49-F238E27FC236}">
                <a16:creationId xmlns:a16="http://schemas.microsoft.com/office/drawing/2014/main" id="{0249E43C-FEB1-79AA-EF6F-52184B068BCE}"/>
              </a:ext>
            </a:extLst>
          </p:cNvPr>
          <p:cNvPicPr>
            <a:picLocks noChangeAspect="1"/>
          </p:cNvPicPr>
          <p:nvPr/>
        </p:nvPicPr>
        <p:blipFill>
          <a:blip r:embed="rId2"/>
          <a:stretch>
            <a:fillRect/>
          </a:stretch>
        </p:blipFill>
        <p:spPr>
          <a:xfrm>
            <a:off x="1161608" y="1972437"/>
            <a:ext cx="2381582" cy="1829055"/>
          </a:xfrm>
          <a:prstGeom prst="rect">
            <a:avLst/>
          </a:prstGeom>
        </p:spPr>
      </p:pic>
      <p:sp>
        <p:nvSpPr>
          <p:cNvPr id="11" name="Content Placeholder 1">
            <a:extLst>
              <a:ext uri="{FF2B5EF4-FFF2-40B4-BE49-F238E27FC236}">
                <a16:creationId xmlns:a16="http://schemas.microsoft.com/office/drawing/2014/main" id="{813172DD-94CB-CB45-2AC4-1A65DB6820D4}"/>
              </a:ext>
            </a:extLst>
          </p:cNvPr>
          <p:cNvSpPr txBox="1">
            <a:spLocks/>
          </p:cNvSpPr>
          <p:nvPr/>
        </p:nvSpPr>
        <p:spPr>
          <a:xfrm>
            <a:off x="4572000" y="892221"/>
            <a:ext cx="3548482" cy="903670"/>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Use </a:t>
            </a:r>
            <a:r>
              <a:rPr lang="en-US" sz="1200" b="1" dirty="0">
                <a:solidFill>
                  <a:schemeClr val="accent6"/>
                </a:solidFill>
                <a:latin typeface="Helvetica" panose="020B0604020202020204" pitchFamily="34" charset="0"/>
                <a:cs typeface="Helvetica" panose="020B0604020202020204" pitchFamily="34" charset="0"/>
              </a:rPr>
              <a:t>docstrings</a:t>
            </a:r>
            <a:r>
              <a:rPr lang="en-US" sz="1200" dirty="0">
                <a:solidFill>
                  <a:schemeClr val="accent6"/>
                </a:solidFill>
                <a:latin typeface="Helvetica" panose="020B0604020202020204" pitchFamily="34" charset="0"/>
                <a:cs typeface="Helvetica" panose="020B0604020202020204" pitchFamily="34" charset="0"/>
              </a:rPr>
              <a:t> to clearly document the purpose, behavior, and usage of a function. Modern development and documentation systems automatically parse docstrings to generate user documentation.</a:t>
            </a:r>
          </a:p>
        </p:txBody>
      </p:sp>
      <p:pic>
        <p:nvPicPr>
          <p:cNvPr id="13" name="Picture 12">
            <a:extLst>
              <a:ext uri="{FF2B5EF4-FFF2-40B4-BE49-F238E27FC236}">
                <a16:creationId xmlns:a16="http://schemas.microsoft.com/office/drawing/2014/main" id="{FCFEAF9D-959C-0641-F262-8DF356D29F88}"/>
              </a:ext>
            </a:extLst>
          </p:cNvPr>
          <p:cNvPicPr>
            <a:picLocks noChangeAspect="1"/>
          </p:cNvPicPr>
          <p:nvPr/>
        </p:nvPicPr>
        <p:blipFill>
          <a:blip r:embed="rId3"/>
          <a:stretch>
            <a:fillRect/>
          </a:stretch>
        </p:blipFill>
        <p:spPr>
          <a:xfrm>
            <a:off x="4710301" y="1972437"/>
            <a:ext cx="2896004" cy="2219635"/>
          </a:xfrm>
          <a:prstGeom prst="rect">
            <a:avLst/>
          </a:prstGeom>
        </p:spPr>
      </p:pic>
    </p:spTree>
    <p:extLst>
      <p:ext uri="{BB962C8B-B14F-4D97-AF65-F5344CB8AC3E}">
        <p14:creationId xmlns:p14="http://schemas.microsoft.com/office/powerpoint/2010/main" val="202796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DCB8E-CEF1-5125-70FB-1F1FDE5F64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63C4A4-8DB8-1554-0D48-75A60A61C8C6}"/>
              </a:ext>
            </a:extLst>
          </p:cNvPr>
          <p:cNvSpPr>
            <a:spLocks noGrp="1"/>
          </p:cNvSpPr>
          <p:nvPr>
            <p:ph type="title"/>
          </p:nvPr>
        </p:nvSpPr>
        <p:spPr/>
        <p:txBody>
          <a:bodyPr/>
          <a:lstStyle/>
          <a:p>
            <a:r>
              <a:rPr lang="en-US" dirty="0"/>
              <a:t>Python Idiosyncrasies: Duck Typing</a:t>
            </a:r>
          </a:p>
        </p:txBody>
      </p:sp>
      <p:sp>
        <p:nvSpPr>
          <p:cNvPr id="5" name="Footer Placeholder 4">
            <a:extLst>
              <a:ext uri="{FF2B5EF4-FFF2-40B4-BE49-F238E27FC236}">
                <a16:creationId xmlns:a16="http://schemas.microsoft.com/office/drawing/2014/main" id="{46B152FE-FCCB-337D-CF65-E350161A035F}"/>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4" name="Content Placeholder 1">
            <a:extLst>
              <a:ext uri="{FF2B5EF4-FFF2-40B4-BE49-F238E27FC236}">
                <a16:creationId xmlns:a16="http://schemas.microsoft.com/office/drawing/2014/main" id="{ABFAA4E0-5567-BCEC-6105-F697D75F4F73}"/>
              </a:ext>
            </a:extLst>
          </p:cNvPr>
          <p:cNvSpPr txBox="1">
            <a:spLocks/>
          </p:cNvSpPr>
          <p:nvPr/>
        </p:nvSpPr>
        <p:spPr>
          <a:xfrm>
            <a:off x="228600" y="698536"/>
            <a:ext cx="4460132" cy="2915274"/>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dirty="0">
                <a:solidFill>
                  <a:schemeClr val="accent6"/>
                </a:solidFill>
                <a:latin typeface="Helvetica" panose="020B0604020202020204" pitchFamily="34" charset="0"/>
                <a:cs typeface="Helvetica" panose="020B0604020202020204" pitchFamily="34" charset="0"/>
              </a:rPr>
              <a:t>Duck typing</a:t>
            </a:r>
            <a:r>
              <a:rPr lang="en-US" sz="1200" dirty="0">
                <a:solidFill>
                  <a:schemeClr val="accent6"/>
                </a:solidFill>
                <a:latin typeface="Helvetica" panose="020B0604020202020204" pitchFamily="34" charset="0"/>
                <a:cs typeface="Helvetica" panose="020B0604020202020204" pitchFamily="34" charset="0"/>
              </a:rPr>
              <a:t>: Python focuses on behavior rather than explicit types. A function works as long as the object has the required method. If it looks like a duck, and sounds like a duck, it may as well be a duck.</a:t>
            </a:r>
          </a:p>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In this example, the function does not check the data type of the input. Rather, it assumes that the input is </a:t>
            </a:r>
            <a:r>
              <a:rPr lang="en-US" sz="1200" dirty="0" err="1">
                <a:solidFill>
                  <a:schemeClr val="accent6"/>
                </a:solidFill>
                <a:latin typeface="Helvetica" panose="020B0604020202020204" pitchFamily="34" charset="0"/>
                <a:cs typeface="Helvetica" panose="020B0604020202020204" pitchFamily="34" charset="0"/>
              </a:rPr>
              <a:t>iterable</a:t>
            </a:r>
            <a:r>
              <a:rPr lang="en-US" sz="1200" dirty="0">
                <a:solidFill>
                  <a:schemeClr val="accent6"/>
                </a:solidFill>
                <a:latin typeface="Helvetica" panose="020B0604020202020204" pitchFamily="34" charset="0"/>
                <a:cs typeface="Helvetica" panose="020B0604020202020204" pitchFamily="34" charset="0"/>
              </a:rPr>
              <a:t>. This works for any </a:t>
            </a:r>
            <a:r>
              <a:rPr lang="en-US" sz="1200" dirty="0" err="1">
                <a:solidFill>
                  <a:schemeClr val="accent6"/>
                </a:solidFill>
                <a:latin typeface="Helvetica" panose="020B0604020202020204" pitchFamily="34" charset="0"/>
                <a:cs typeface="Helvetica" panose="020B0604020202020204" pitchFamily="34" charset="0"/>
              </a:rPr>
              <a:t>iterable</a:t>
            </a:r>
            <a:r>
              <a:rPr lang="en-US" sz="1200" dirty="0">
                <a:solidFill>
                  <a:schemeClr val="accent6"/>
                </a:solidFill>
                <a:latin typeface="Helvetica" panose="020B0604020202020204" pitchFamily="34" charset="0"/>
                <a:cs typeface="Helvetica" panose="020B0604020202020204" pitchFamily="34" charset="0"/>
              </a:rPr>
              <a:t> input such as lists, tuples, generators, or user-defined </a:t>
            </a:r>
            <a:r>
              <a:rPr lang="en-US" sz="1200" dirty="0" err="1">
                <a:solidFill>
                  <a:schemeClr val="accent6"/>
                </a:solidFill>
                <a:latin typeface="Helvetica" panose="020B0604020202020204" pitchFamily="34" charset="0"/>
                <a:cs typeface="Helvetica" panose="020B0604020202020204" pitchFamily="34" charset="0"/>
              </a:rPr>
              <a:t>iterables</a:t>
            </a:r>
            <a:r>
              <a:rPr lang="en-US" sz="1200" dirty="0">
                <a:solidFill>
                  <a:schemeClr val="accent6"/>
                </a:solidFill>
                <a:latin typeface="Helvetica" panose="020B0604020202020204" pitchFamily="34" charset="0"/>
                <a:cs typeface="Helvetica" panose="020B0604020202020204" pitchFamily="34" charset="0"/>
              </a:rPr>
              <a:t>. The output of the example is, as expected:</a:t>
            </a:r>
          </a:p>
          <a:p>
            <a:pPr marL="0" indent="0">
              <a:lnSpc>
                <a:spcPts val="1425"/>
              </a:lnSpc>
              <a:buFont typeface="Arial" panose="020B0604020202020204" pitchFamily="34" charset="0"/>
              <a:buNone/>
            </a:pPr>
            <a:endParaRPr lang="en-US" sz="1200" dirty="0">
              <a:solidFill>
                <a:schemeClr val="accent6"/>
              </a:solidFill>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r>
              <a:rPr lang="en-US" sz="1200" dirty="0">
                <a:solidFill>
                  <a:schemeClr val="accent6"/>
                </a:solidFill>
                <a:latin typeface="Helvetica" panose="020B0604020202020204" pitchFamily="34" charset="0"/>
                <a:cs typeface="Helvetica" panose="020B0604020202020204" pitchFamily="34" charset="0"/>
              </a:rPr>
              <a:t>If the input is not </a:t>
            </a:r>
            <a:r>
              <a:rPr lang="en-US" sz="1200" dirty="0" err="1">
                <a:solidFill>
                  <a:schemeClr val="accent6"/>
                </a:solidFill>
                <a:latin typeface="Helvetica" panose="020B0604020202020204" pitchFamily="34" charset="0"/>
                <a:cs typeface="Helvetica" panose="020B0604020202020204" pitchFamily="34" charset="0"/>
              </a:rPr>
              <a:t>iterable</a:t>
            </a:r>
            <a:r>
              <a:rPr lang="en-US" sz="1200" dirty="0">
                <a:solidFill>
                  <a:schemeClr val="accent6"/>
                </a:solidFill>
                <a:latin typeface="Helvetica" panose="020B0604020202020204" pitchFamily="34" charset="0"/>
                <a:cs typeface="Helvetica" panose="020B0604020202020204" pitchFamily="34" charset="0"/>
              </a:rPr>
              <a:t>, the interpreter throws a </a:t>
            </a:r>
            <a:r>
              <a:rPr lang="en-US" sz="1200" dirty="0" err="1">
                <a:solidFill>
                  <a:schemeClr val="accent6"/>
                </a:solidFill>
                <a:latin typeface="Helvetica" panose="020B0604020202020204" pitchFamily="34" charset="0"/>
                <a:cs typeface="Helvetica" panose="020B0604020202020204" pitchFamily="34" charset="0"/>
              </a:rPr>
              <a:t>TypeError</a:t>
            </a:r>
            <a:r>
              <a:rPr lang="en-US" sz="1200" dirty="0">
                <a:solidFill>
                  <a:schemeClr val="accent6"/>
                </a:solidFill>
                <a:latin typeface="Helvetica" panose="020B0604020202020204" pitchFamily="34" charset="0"/>
                <a:cs typeface="Helvetica" panose="020B0604020202020204" pitchFamily="34" charset="0"/>
              </a:rPr>
              <a:t> exception.</a:t>
            </a:r>
            <a:endParaRPr lang="en-US" sz="1200" b="1" dirty="0">
              <a:solidFill>
                <a:schemeClr val="accent6"/>
              </a:solidFill>
              <a:latin typeface="Helvetica" panose="020B0604020202020204" pitchFamily="34" charset="0"/>
              <a:cs typeface="Helvetica" panose="020B0604020202020204" pitchFamily="34" charset="0"/>
            </a:endParaRPr>
          </a:p>
        </p:txBody>
      </p:sp>
      <p:pic>
        <p:nvPicPr>
          <p:cNvPr id="16" name="Picture 15">
            <a:extLst>
              <a:ext uri="{FF2B5EF4-FFF2-40B4-BE49-F238E27FC236}">
                <a16:creationId xmlns:a16="http://schemas.microsoft.com/office/drawing/2014/main" id="{91357F74-EB7A-4286-58FB-0E1EBC75C397}"/>
              </a:ext>
            </a:extLst>
          </p:cNvPr>
          <p:cNvPicPr>
            <a:picLocks noChangeAspect="1"/>
          </p:cNvPicPr>
          <p:nvPr/>
        </p:nvPicPr>
        <p:blipFill>
          <a:blip r:embed="rId2"/>
          <a:stretch>
            <a:fillRect/>
          </a:stretch>
        </p:blipFill>
        <p:spPr>
          <a:xfrm>
            <a:off x="4843226" y="83184"/>
            <a:ext cx="4170145" cy="4541244"/>
          </a:xfrm>
          <a:prstGeom prst="rect">
            <a:avLst/>
          </a:prstGeom>
        </p:spPr>
      </p:pic>
      <p:pic>
        <p:nvPicPr>
          <p:cNvPr id="11" name="Picture 10">
            <a:extLst>
              <a:ext uri="{FF2B5EF4-FFF2-40B4-BE49-F238E27FC236}">
                <a16:creationId xmlns:a16="http://schemas.microsoft.com/office/drawing/2014/main" id="{52A94FF4-8E81-7E07-29E6-3BF0CAE3E935}"/>
              </a:ext>
            </a:extLst>
          </p:cNvPr>
          <p:cNvPicPr>
            <a:picLocks noChangeAspect="1"/>
          </p:cNvPicPr>
          <p:nvPr/>
        </p:nvPicPr>
        <p:blipFill>
          <a:blip r:embed="rId3"/>
          <a:stretch>
            <a:fillRect/>
          </a:stretch>
        </p:blipFill>
        <p:spPr>
          <a:xfrm>
            <a:off x="222250" y="2406380"/>
            <a:ext cx="2286319" cy="743054"/>
          </a:xfrm>
          <a:prstGeom prst="rect">
            <a:avLst/>
          </a:prstGeom>
        </p:spPr>
      </p:pic>
    </p:spTree>
    <p:extLst>
      <p:ext uri="{BB962C8B-B14F-4D97-AF65-F5344CB8AC3E}">
        <p14:creationId xmlns:p14="http://schemas.microsoft.com/office/powerpoint/2010/main" val="3673291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B768-AD9E-CAD4-9827-09AE73631E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823DDD-C664-2F87-03D5-ADB844554FFB}"/>
              </a:ext>
            </a:extLst>
          </p:cNvPr>
          <p:cNvSpPr>
            <a:spLocks noGrp="1"/>
          </p:cNvSpPr>
          <p:nvPr>
            <p:ph type="title"/>
          </p:nvPr>
        </p:nvSpPr>
        <p:spPr/>
        <p:txBody>
          <a:bodyPr/>
          <a:lstStyle/>
          <a:p>
            <a:r>
              <a:rPr lang="en-US" dirty="0" err="1"/>
              <a:t>Numpy</a:t>
            </a:r>
            <a:r>
              <a:rPr lang="en-US" dirty="0"/>
              <a:t>: Numerical Python</a:t>
            </a:r>
          </a:p>
        </p:txBody>
      </p:sp>
      <p:sp>
        <p:nvSpPr>
          <p:cNvPr id="5" name="Footer Placeholder 4">
            <a:extLst>
              <a:ext uri="{FF2B5EF4-FFF2-40B4-BE49-F238E27FC236}">
                <a16:creationId xmlns:a16="http://schemas.microsoft.com/office/drawing/2014/main" id="{97D53391-BB8E-7976-7B2D-E21D403D691C}"/>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4" name="Content Placeholder 1">
            <a:extLst>
              <a:ext uri="{FF2B5EF4-FFF2-40B4-BE49-F238E27FC236}">
                <a16:creationId xmlns:a16="http://schemas.microsoft.com/office/drawing/2014/main" id="{4947ECDB-1598-DCA2-9158-A6F478D58AFE}"/>
              </a:ext>
            </a:extLst>
          </p:cNvPr>
          <p:cNvSpPr txBox="1">
            <a:spLocks/>
          </p:cNvSpPr>
          <p:nvPr/>
        </p:nvSpPr>
        <p:spPr>
          <a:xfrm>
            <a:off x="228600" y="698535"/>
            <a:ext cx="4178030" cy="2706145"/>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dirty="0">
                <a:solidFill>
                  <a:schemeClr val="accent6"/>
                </a:solidFill>
              </a:rPr>
              <a:t>NumPy</a:t>
            </a:r>
            <a:r>
              <a:rPr lang="en-US" sz="1200" dirty="0">
                <a:solidFill>
                  <a:schemeClr val="accent6"/>
                </a:solidFill>
              </a:rPr>
              <a:t> is a powerful Python library for numerical computing. It provides support for large, multi-dimensional arrays. </a:t>
            </a:r>
          </a:p>
          <a:p>
            <a:pPr marL="0" indent="0">
              <a:lnSpc>
                <a:spcPts val="1425"/>
              </a:lnSpc>
              <a:buFont typeface="Arial" panose="020B0604020202020204" pitchFamily="34" charset="0"/>
              <a:buNone/>
            </a:pPr>
            <a:endParaRPr lang="en-US" sz="1200" dirty="0">
              <a:solidFill>
                <a:schemeClr val="accent6"/>
              </a:solidFill>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Multidimensional Arrays</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Supports n-dimensional array objects (</a:t>
            </a:r>
            <a:r>
              <a:rPr kumimoji="0" lang="en-US" altLang="en-US" sz="1200" b="0" i="0" u="none" strike="noStrike" cap="none" normalizeH="0" baseline="0" dirty="0" err="1">
                <a:ln>
                  <a:noFill/>
                </a:ln>
                <a:solidFill>
                  <a:schemeClr val="accent6"/>
                </a:solidFill>
                <a:effectLst/>
                <a:latin typeface="Helvetica" panose="020B0604020202020204" pitchFamily="34" charset="0"/>
                <a:cs typeface="Helvetica" panose="020B0604020202020204" pitchFamily="34" charset="0"/>
              </a:rPr>
              <a:t>ndarray</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which are highly efficient for numerical operations.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Vectorized Operations: </a:t>
            </a:r>
            <a:r>
              <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O</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perations on entire arrays without explicit loops.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Broadcasting</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Handles operations on arrays of different shapes intelligently.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Built-in Mathematical Functions</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Includes functions for linear algebra, random number generation, Fourier transforms, and more.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Performance</a:t>
            </a:r>
            <a:r>
              <a:rPr kumimoji="0" lang="en-US" altLang="en-US" sz="12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Written in C, making it faster than pure Python loops for numerical tasks. </a:t>
            </a:r>
          </a:p>
          <a:p>
            <a:pPr marL="0" indent="0">
              <a:lnSpc>
                <a:spcPts val="1425"/>
              </a:lnSpc>
              <a:buFont typeface="Arial" panose="020B0604020202020204" pitchFamily="34" charset="0"/>
              <a:buNone/>
            </a:pPr>
            <a:endParaRPr lang="en-US" sz="1200" dirty="0">
              <a:solidFill>
                <a:schemeClr val="accent6"/>
              </a:solidFill>
            </a:endParaRPr>
          </a:p>
        </p:txBody>
      </p:sp>
      <p:pic>
        <p:nvPicPr>
          <p:cNvPr id="9" name="Picture 8">
            <a:extLst>
              <a:ext uri="{FF2B5EF4-FFF2-40B4-BE49-F238E27FC236}">
                <a16:creationId xmlns:a16="http://schemas.microsoft.com/office/drawing/2014/main" id="{87E1F4CB-9572-DC45-46B4-873192963761}"/>
              </a:ext>
            </a:extLst>
          </p:cNvPr>
          <p:cNvPicPr>
            <a:picLocks noChangeAspect="1"/>
          </p:cNvPicPr>
          <p:nvPr/>
        </p:nvPicPr>
        <p:blipFill>
          <a:blip r:embed="rId2"/>
          <a:stretch>
            <a:fillRect/>
          </a:stretch>
        </p:blipFill>
        <p:spPr>
          <a:xfrm>
            <a:off x="5430258" y="479610"/>
            <a:ext cx="2972215" cy="2514951"/>
          </a:xfrm>
          <a:prstGeom prst="rect">
            <a:avLst/>
          </a:prstGeom>
        </p:spPr>
      </p:pic>
      <p:pic>
        <p:nvPicPr>
          <p:cNvPr id="12" name="Picture 11">
            <a:extLst>
              <a:ext uri="{FF2B5EF4-FFF2-40B4-BE49-F238E27FC236}">
                <a16:creationId xmlns:a16="http://schemas.microsoft.com/office/drawing/2014/main" id="{D8672851-2F5D-D592-D609-115AB87A025B}"/>
              </a:ext>
            </a:extLst>
          </p:cNvPr>
          <p:cNvPicPr>
            <a:picLocks noChangeAspect="1"/>
          </p:cNvPicPr>
          <p:nvPr/>
        </p:nvPicPr>
        <p:blipFill>
          <a:blip r:embed="rId3"/>
          <a:stretch>
            <a:fillRect/>
          </a:stretch>
        </p:blipFill>
        <p:spPr>
          <a:xfrm>
            <a:off x="5430258" y="3043220"/>
            <a:ext cx="1762371" cy="1324160"/>
          </a:xfrm>
          <a:prstGeom prst="rect">
            <a:avLst/>
          </a:prstGeom>
        </p:spPr>
      </p:pic>
    </p:spTree>
    <p:extLst>
      <p:ext uri="{BB962C8B-B14F-4D97-AF65-F5344CB8AC3E}">
        <p14:creationId xmlns:p14="http://schemas.microsoft.com/office/powerpoint/2010/main" val="622784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A87B8-0865-BD24-3626-8776E4344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D38A64-FA18-38EB-4CAC-C76385F4BA3B}"/>
              </a:ext>
            </a:extLst>
          </p:cNvPr>
          <p:cNvSpPr>
            <a:spLocks noGrp="1"/>
          </p:cNvSpPr>
          <p:nvPr>
            <p:ph type="title"/>
          </p:nvPr>
        </p:nvSpPr>
        <p:spPr/>
        <p:txBody>
          <a:bodyPr/>
          <a:lstStyle/>
          <a:p>
            <a:r>
              <a:rPr lang="en-US" dirty="0"/>
              <a:t>Schedule, Syllabus, Grading</a:t>
            </a:r>
          </a:p>
        </p:txBody>
      </p:sp>
      <p:sp>
        <p:nvSpPr>
          <p:cNvPr id="5" name="Footer Placeholder 4">
            <a:extLst>
              <a:ext uri="{FF2B5EF4-FFF2-40B4-BE49-F238E27FC236}">
                <a16:creationId xmlns:a16="http://schemas.microsoft.com/office/drawing/2014/main" id="{55245F0E-04C0-59D7-2FB5-8D4CC19EDBA9}"/>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0" name="TextBox 9">
            <a:extLst>
              <a:ext uri="{FF2B5EF4-FFF2-40B4-BE49-F238E27FC236}">
                <a16:creationId xmlns:a16="http://schemas.microsoft.com/office/drawing/2014/main" id="{9D256B8B-8854-D1DF-5E07-9CDD47A950C0}"/>
              </a:ext>
            </a:extLst>
          </p:cNvPr>
          <p:cNvSpPr txBox="1"/>
          <p:nvPr/>
        </p:nvSpPr>
        <p:spPr>
          <a:xfrm>
            <a:off x="5140235" y="349268"/>
            <a:ext cx="3631474" cy="4401205"/>
          </a:xfrm>
          <a:prstGeom prst="rect">
            <a:avLst/>
          </a:prstGeom>
          <a:noFill/>
        </p:spPr>
        <p:txBody>
          <a:bodyPr wrap="square">
            <a:spAutoFit/>
          </a:bodyPr>
          <a:lstStyle/>
          <a:p>
            <a:r>
              <a:rPr lang="en-US" sz="1000" b="1" dirty="0">
                <a:solidFill>
                  <a:srgbClr val="000000"/>
                </a:solidFill>
                <a:latin typeface="Helvetica" panose="020B0604020202020204" pitchFamily="34" charset="0"/>
                <a:cs typeface="Helvetica" panose="020B0604020202020204" pitchFamily="34" charset="0"/>
              </a:rPr>
              <a:t>Eldred Lectures					</a:t>
            </a:r>
          </a:p>
          <a:p>
            <a:r>
              <a:rPr lang="en-US" sz="1000" b="1" dirty="0">
                <a:solidFill>
                  <a:srgbClr val="7030A0"/>
                </a:solidFill>
                <a:latin typeface="Helvetica" panose="020B0604020202020204" pitchFamily="34" charset="0"/>
                <a:cs typeface="Helvetica" panose="020B0604020202020204" pitchFamily="34" charset="0"/>
              </a:rPr>
              <a:t>Watts Lectures						</a:t>
            </a:r>
          </a:p>
          <a:p>
            <a:r>
              <a:rPr lang="en-US" sz="1000" b="1" dirty="0">
                <a:solidFill>
                  <a:schemeClr val="tx2">
                    <a:lumMod val="60000"/>
                    <a:lumOff val="40000"/>
                  </a:schemeClr>
                </a:solidFill>
                <a:latin typeface="Helvetica" panose="020B0604020202020204" pitchFamily="34" charset="0"/>
                <a:cs typeface="Helvetica" panose="020B0604020202020204" pitchFamily="34" charset="0"/>
              </a:rPr>
              <a:t>Cathey Lecture						</a:t>
            </a:r>
          </a:p>
          <a:p>
            <a:r>
              <a:rPr lang="en-US" sz="1000" dirty="0">
                <a:solidFill>
                  <a:schemeClr val="accent6">
                    <a:lumMod val="75000"/>
                  </a:schemeClr>
                </a:solidFill>
                <a:latin typeface="Helvetica" panose="020B0604020202020204" pitchFamily="34" charset="0"/>
                <a:cs typeface="Helvetica" panose="020B0604020202020204" pitchFamily="34" charset="0"/>
              </a:rPr>
              <a:t>						</a:t>
            </a:r>
          </a:p>
          <a:p>
            <a:r>
              <a:rPr lang="en-US" sz="1000" b="1" dirty="0">
                <a:solidFill>
                  <a:schemeClr val="accent6">
                    <a:lumMod val="75000"/>
                  </a:schemeClr>
                </a:solidFill>
                <a:latin typeface="Helvetica" panose="020B0604020202020204" pitchFamily="34" charset="0"/>
                <a:cs typeface="Helvetica" panose="020B0604020202020204" pitchFamily="34" charset="0"/>
              </a:rPr>
              <a:t>HW Solutions						</a:t>
            </a:r>
          </a:p>
          <a:p>
            <a:r>
              <a:rPr lang="en-US" sz="1000" dirty="0">
                <a:solidFill>
                  <a:schemeClr val="accent6">
                    <a:lumMod val="75000"/>
                  </a:schemeClr>
                </a:solidFill>
                <a:latin typeface="Helvetica" panose="020B0604020202020204" pitchFamily="34" charset="0"/>
                <a:cs typeface="Helvetica" panose="020B0604020202020204" pitchFamily="34" charset="0"/>
              </a:rPr>
              <a:t>At Brandon's discretion, late HW may be accepted with penalty, up until HW Solution presented.										</a:t>
            </a:r>
          </a:p>
          <a:p>
            <a:r>
              <a:rPr lang="en-US" sz="1000" b="1" dirty="0">
                <a:solidFill>
                  <a:schemeClr val="accent6">
                    <a:lumMod val="75000"/>
                  </a:schemeClr>
                </a:solidFill>
                <a:latin typeface="Helvetica" panose="020B0604020202020204" pitchFamily="34" charset="0"/>
                <a:cs typeface="Helvetica" panose="020B0604020202020204" pitchFamily="34" charset="0"/>
              </a:rPr>
              <a:t>Student Session						</a:t>
            </a:r>
          </a:p>
          <a:p>
            <a:r>
              <a:rPr lang="en-US" sz="1000" dirty="0">
                <a:solidFill>
                  <a:schemeClr val="accent6">
                    <a:lumMod val="75000"/>
                  </a:schemeClr>
                </a:solidFill>
                <a:latin typeface="Helvetica" panose="020B0604020202020204" pitchFamily="34" charset="0"/>
                <a:cs typeface="Helvetica" panose="020B0604020202020204" pitchFamily="34" charset="0"/>
              </a:rPr>
              <a:t>At least two instructors should be available to help. Jeff &amp; Adam take point until grading is finished, then Brandon takes point while instructors work on lectures.											</a:t>
            </a:r>
          </a:p>
          <a:p>
            <a:r>
              <a:rPr lang="en-US" sz="1000" dirty="0">
                <a:solidFill>
                  <a:schemeClr val="accent6">
                    <a:lumMod val="75000"/>
                  </a:schemeClr>
                </a:solidFill>
                <a:latin typeface="Helvetica" panose="020B0604020202020204" pitchFamily="34" charset="0"/>
                <a:cs typeface="Helvetica" panose="020B0604020202020204" pitchFamily="34" charset="0"/>
              </a:rPr>
              <a:t>Student final project topics should be validated on Wed afternoon							</a:t>
            </a:r>
          </a:p>
          <a:p>
            <a:r>
              <a:rPr lang="en-US" sz="1000" b="1" dirty="0">
                <a:solidFill>
                  <a:schemeClr val="accent6">
                    <a:lumMod val="75000"/>
                  </a:schemeClr>
                </a:solidFill>
                <a:latin typeface="Helvetica" panose="020B0604020202020204" pitchFamily="34" charset="0"/>
                <a:cs typeface="Helvetica" panose="020B0604020202020204" pitchFamily="34" charset="0"/>
              </a:rPr>
              <a:t>Student Deadlines					</a:t>
            </a:r>
          </a:p>
          <a:p>
            <a:r>
              <a:rPr lang="en-US" sz="1000" dirty="0">
                <a:solidFill>
                  <a:schemeClr val="accent6">
                    <a:lumMod val="75000"/>
                  </a:schemeClr>
                </a:solidFill>
                <a:latin typeface="Helvetica" panose="020B0604020202020204" pitchFamily="34" charset="0"/>
                <a:cs typeface="Helvetica" panose="020B0604020202020204" pitchFamily="34" charset="0"/>
              </a:rPr>
              <a:t>HW due at the start of class.	</a:t>
            </a:r>
          </a:p>
          <a:p>
            <a:r>
              <a:rPr lang="en-US" sz="1000" dirty="0">
                <a:solidFill>
                  <a:schemeClr val="accent6">
                    <a:lumMod val="75000"/>
                  </a:schemeClr>
                </a:solidFill>
                <a:latin typeface="Helvetica" panose="020B0604020202020204" pitchFamily="34" charset="0"/>
                <a:cs typeface="Helvetica" panose="020B0604020202020204" pitchFamily="34" charset="0"/>
              </a:rPr>
              <a:t>Wed night is half-homework, half project work.</a:t>
            </a:r>
          </a:p>
          <a:p>
            <a:r>
              <a:rPr lang="en-US" sz="1000" dirty="0">
                <a:solidFill>
                  <a:schemeClr val="accent6">
                    <a:lumMod val="75000"/>
                  </a:schemeClr>
                </a:solidFill>
                <a:latin typeface="Helvetica" panose="020B0604020202020204" pitchFamily="34" charset="0"/>
                <a:cs typeface="Helvetica" panose="020B0604020202020204" pitchFamily="34" charset="0"/>
              </a:rPr>
              <a:t>Final project presentations are 5min each, 24 x 5min = 2hours</a:t>
            </a:r>
          </a:p>
          <a:p>
            <a:endParaRPr lang="en-US" sz="1000" dirty="0">
              <a:solidFill>
                <a:schemeClr val="accent6">
                  <a:lumMod val="75000"/>
                </a:schemeClr>
              </a:solidFill>
              <a:latin typeface="Helvetica" panose="020B0604020202020204" pitchFamily="34" charset="0"/>
              <a:cs typeface="Helvetica" panose="020B0604020202020204" pitchFamily="34" charset="0"/>
            </a:endParaRPr>
          </a:p>
          <a:p>
            <a:r>
              <a:rPr lang="en-US" sz="1000" b="1" dirty="0">
                <a:solidFill>
                  <a:schemeClr val="accent6"/>
                </a:solidFill>
                <a:latin typeface="Helvetica" panose="020B0604020202020204" pitchFamily="34" charset="0"/>
                <a:cs typeface="Helvetica" panose="020B0604020202020204" pitchFamily="34" charset="0"/>
              </a:rPr>
              <a:t>Homework 70% </a:t>
            </a:r>
            <a:r>
              <a:rPr lang="en-US" sz="1000" dirty="0">
                <a:solidFill>
                  <a:schemeClr val="accent6"/>
                </a:solidFill>
                <a:latin typeface="Helvetica" panose="020B0604020202020204" pitchFamily="34" charset="0"/>
                <a:cs typeface="Helvetica" panose="020B0604020202020204" pitchFamily="34" charset="0"/>
              </a:rPr>
              <a:t>(10%+20%+20%+20%) </a:t>
            </a:r>
            <a:r>
              <a:rPr lang="en-US" sz="1000" b="1" dirty="0">
                <a:solidFill>
                  <a:schemeClr val="accent6"/>
                </a:solidFill>
                <a:latin typeface="Helvetica" panose="020B0604020202020204" pitchFamily="34" charset="0"/>
                <a:cs typeface="Helvetica" panose="020B0604020202020204" pitchFamily="34" charset="0"/>
              </a:rPr>
              <a:t>Final Project 30%</a:t>
            </a:r>
          </a:p>
          <a:p>
            <a:r>
              <a:rPr lang="en-US" sz="1000" dirty="0">
                <a:solidFill>
                  <a:schemeClr val="accent6">
                    <a:lumMod val="75000"/>
                  </a:schemeClr>
                </a:solidFill>
                <a:latin typeface="Helvetica" panose="020B0604020202020204" pitchFamily="34" charset="0"/>
                <a:cs typeface="Helvetica" panose="020B0604020202020204" pitchFamily="34" charset="0"/>
              </a:rPr>
              <a:t>				</a:t>
            </a:r>
          </a:p>
        </p:txBody>
      </p:sp>
      <p:sp>
        <p:nvSpPr>
          <p:cNvPr id="13" name="TextBox 12">
            <a:extLst>
              <a:ext uri="{FF2B5EF4-FFF2-40B4-BE49-F238E27FC236}">
                <a16:creationId xmlns:a16="http://schemas.microsoft.com/office/drawing/2014/main" id="{5A5EB4AE-EA78-8825-6891-30981DB21B26}"/>
              </a:ext>
            </a:extLst>
          </p:cNvPr>
          <p:cNvSpPr txBox="1"/>
          <p:nvPr/>
        </p:nvSpPr>
        <p:spPr>
          <a:xfrm>
            <a:off x="202227" y="2496589"/>
            <a:ext cx="4572000" cy="2400657"/>
          </a:xfrm>
          <a:prstGeom prst="rect">
            <a:avLst/>
          </a:prstGeom>
          <a:noFill/>
        </p:spPr>
        <p:txBody>
          <a:bodyPr wrap="square">
            <a:spAutoFit/>
          </a:bodyPr>
          <a:lstStyle/>
          <a:p>
            <a:pPr marL="0" indent="0">
              <a:buNone/>
            </a:pPr>
            <a:r>
              <a:rPr lang="en-US" sz="1000" b="1" i="0" dirty="0">
                <a:solidFill>
                  <a:schemeClr val="accent6">
                    <a:lumMod val="75000"/>
                  </a:schemeClr>
                </a:solidFill>
                <a:effectLst/>
                <a:latin typeface="Helvetica" panose="020B0604020202020204" pitchFamily="34" charset="0"/>
                <a:cs typeface="Helvetica" panose="020B0604020202020204" pitchFamily="34" charset="0"/>
              </a:rPr>
              <a:t>Syllabus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The Basics – interpret vs scripting, basic coding operations, </a:t>
            </a:r>
            <a:r>
              <a:rPr lang="en-US" sz="1000" dirty="0" err="1">
                <a:solidFill>
                  <a:schemeClr val="accent6">
                    <a:lumMod val="75000"/>
                  </a:schemeClr>
                </a:solidFill>
                <a:latin typeface="Helvetica" panose="020B0604020202020204" pitchFamily="34" charset="0"/>
                <a:cs typeface="Helvetica" panose="020B0604020202020204" pitchFamily="34" charset="0"/>
              </a:rPr>
              <a:t>numpy</a:t>
            </a:r>
            <a:endParaRPr lang="en-US" sz="1000" dirty="0">
              <a:solidFill>
                <a:schemeClr val="accent6">
                  <a:lumMod val="75000"/>
                </a:schemeClr>
              </a:solidFill>
              <a:latin typeface="Helvetica" panose="020B0604020202020204" pitchFamily="34" charset="0"/>
              <a:cs typeface="Helvetica" panose="020B0604020202020204" pitchFamily="34" charset="0"/>
            </a:endParaRP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Plotting – matplotlib, 2D colormap, histograms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Statistical / Analytical Tools – random numbers, percentiles, FFTs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Numerical Integration – tracking simulations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 Control of Dynamic Systems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Symbolic Variables – declaring, differential equations, matrices</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Optimization – general minimization, curve fitting</a:t>
            </a:r>
          </a:p>
          <a:p>
            <a:pPr>
              <a:buFont typeface="+mj-lt"/>
              <a:buAutoNum type="arabicPeriod"/>
            </a:pPr>
            <a:r>
              <a:rPr lang="en-US" sz="1000" dirty="0">
                <a:solidFill>
                  <a:schemeClr val="accent6">
                    <a:lumMod val="75000"/>
                  </a:schemeClr>
                </a:solidFill>
                <a:latin typeface="Helvetica" panose="020B0604020202020204" pitchFamily="34" charset="0"/>
                <a:cs typeface="Helvetica" panose="020B0604020202020204" pitchFamily="34" charset="0"/>
              </a:rPr>
              <a:t>File Input &amp; Output – csv files, pandas, text parsing, running system commands</a:t>
            </a:r>
          </a:p>
          <a:p>
            <a:pPr>
              <a:buFont typeface="+mj-lt"/>
              <a:buAutoNum type="arabicPeriod"/>
            </a:pPr>
            <a:r>
              <a:rPr lang="en-US" sz="1000" dirty="0" err="1">
                <a:solidFill>
                  <a:schemeClr val="accent6">
                    <a:lumMod val="75000"/>
                  </a:schemeClr>
                </a:solidFill>
                <a:latin typeface="Helvetica" panose="020B0604020202020204" pitchFamily="34" charset="0"/>
                <a:cs typeface="Helvetica" panose="020B0604020202020204" pitchFamily="34" charset="0"/>
              </a:rPr>
              <a:t>PyQT</a:t>
            </a:r>
            <a:r>
              <a:rPr lang="en-US" sz="1000" dirty="0">
                <a:solidFill>
                  <a:schemeClr val="accent6">
                    <a:lumMod val="75000"/>
                  </a:schemeClr>
                </a:solidFill>
                <a:latin typeface="Helvetica" panose="020B0604020202020204" pitchFamily="34" charset="0"/>
                <a:cs typeface="Helvetica" panose="020B0604020202020204" pitchFamily="34" charset="0"/>
              </a:rPr>
              <a:t> – GUIs, mouse/keyboard input</a:t>
            </a:r>
          </a:p>
          <a:p>
            <a:br>
              <a:rPr lang="en-US" sz="1000" dirty="0">
                <a:solidFill>
                  <a:schemeClr val="accent6">
                    <a:lumMod val="75000"/>
                  </a:schemeClr>
                </a:solidFill>
                <a:latin typeface="Helvetica" panose="020B0604020202020204" pitchFamily="34" charset="0"/>
                <a:cs typeface="Helvetica" panose="020B0604020202020204" pitchFamily="34" charset="0"/>
              </a:rPr>
            </a:br>
            <a:r>
              <a:rPr lang="en-US" sz="1000" b="1" dirty="0">
                <a:solidFill>
                  <a:schemeClr val="accent6">
                    <a:lumMod val="75000"/>
                  </a:schemeClr>
                </a:solidFill>
                <a:latin typeface="Helvetica" panose="020B0604020202020204" pitchFamily="34" charset="0"/>
                <a:cs typeface="Helvetica" panose="020B0604020202020204" pitchFamily="34" charset="0"/>
              </a:rPr>
              <a:t>Textbook</a:t>
            </a:r>
            <a:r>
              <a:rPr lang="en-US" sz="1000" i="1" dirty="0">
                <a:solidFill>
                  <a:schemeClr val="accent6">
                    <a:lumMod val="75000"/>
                  </a:schemeClr>
                </a:solidFill>
                <a:latin typeface="Helvetica" panose="020B0604020202020204" pitchFamily="34" charset="0"/>
                <a:cs typeface="Helvetica" panose="020B0604020202020204" pitchFamily="34" charset="0"/>
              </a:rPr>
              <a:t>: </a:t>
            </a:r>
            <a:r>
              <a:rPr lang="en-US" sz="1000" dirty="0">
                <a:solidFill>
                  <a:schemeClr val="accent6">
                    <a:lumMod val="75000"/>
                  </a:schemeClr>
                </a:solidFill>
                <a:latin typeface="Helvetica" panose="020B0604020202020204" pitchFamily="34" charset="0"/>
                <a:cs typeface="Helvetica" panose="020B0604020202020204" pitchFamily="34" charset="0"/>
              </a:rPr>
              <a:t>"Numerical Methods for Physics" second, revised Python edition by Alejandro L. Garcia (2017) CreateSpace Independent Publishing Platform.</a:t>
            </a:r>
            <a:endParaRPr lang="en-US" sz="1000" b="1" i="0" dirty="0">
              <a:solidFill>
                <a:schemeClr val="accent6">
                  <a:lumMod val="75000"/>
                </a:schemeClr>
              </a:solidFill>
              <a:effectLst/>
              <a:latin typeface="Helvetica" panose="020B0604020202020204" pitchFamily="34" charset="0"/>
              <a:cs typeface="Helvetica" panose="020B0604020202020204" pitchFamily="34" charset="0"/>
            </a:endParaRPr>
          </a:p>
          <a:p>
            <a:pPr marL="0" indent="0">
              <a:buNone/>
            </a:pPr>
            <a:endParaRPr lang="en-US" sz="1000" dirty="0">
              <a:solidFill>
                <a:schemeClr val="accent6">
                  <a:lumMod val="75000"/>
                </a:schemeClr>
              </a:solidFill>
              <a:latin typeface="Helvetica" panose="020B0604020202020204" pitchFamily="34" charset="0"/>
              <a:cs typeface="Helvetica" panose="020B0604020202020204" pitchFamily="34" charset="0"/>
            </a:endParaRPr>
          </a:p>
        </p:txBody>
      </p:sp>
      <p:pic>
        <p:nvPicPr>
          <p:cNvPr id="17" name="Picture 16">
            <a:extLst>
              <a:ext uri="{FF2B5EF4-FFF2-40B4-BE49-F238E27FC236}">
                <a16:creationId xmlns:a16="http://schemas.microsoft.com/office/drawing/2014/main" id="{2CC46F90-3C47-469E-2617-2AE72572D516}"/>
              </a:ext>
            </a:extLst>
          </p:cNvPr>
          <p:cNvPicPr>
            <a:picLocks noChangeAspect="1"/>
          </p:cNvPicPr>
          <p:nvPr/>
        </p:nvPicPr>
        <p:blipFill>
          <a:blip r:embed="rId2"/>
          <a:stretch>
            <a:fillRect/>
          </a:stretch>
        </p:blipFill>
        <p:spPr>
          <a:xfrm>
            <a:off x="202227" y="540838"/>
            <a:ext cx="4794317" cy="1934340"/>
          </a:xfrm>
          <a:prstGeom prst="rect">
            <a:avLst/>
          </a:prstGeom>
        </p:spPr>
      </p:pic>
    </p:spTree>
    <p:extLst>
      <p:ext uri="{BB962C8B-B14F-4D97-AF65-F5344CB8AC3E}">
        <p14:creationId xmlns:p14="http://schemas.microsoft.com/office/powerpoint/2010/main" val="521028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DB07-18A7-D128-7C86-CBC90B5151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83DAE7-D27D-2DAD-0E01-367118285608}"/>
              </a:ext>
            </a:extLst>
          </p:cNvPr>
          <p:cNvSpPr>
            <a:spLocks noGrp="1"/>
          </p:cNvSpPr>
          <p:nvPr>
            <p:ph type="title"/>
          </p:nvPr>
        </p:nvSpPr>
        <p:spPr/>
        <p:txBody>
          <a:bodyPr/>
          <a:lstStyle/>
          <a:p>
            <a:r>
              <a:rPr lang="en-US" dirty="0"/>
              <a:t>NumPy: Numerical Python</a:t>
            </a:r>
          </a:p>
        </p:txBody>
      </p:sp>
      <p:sp>
        <p:nvSpPr>
          <p:cNvPr id="5" name="Footer Placeholder 4">
            <a:extLst>
              <a:ext uri="{FF2B5EF4-FFF2-40B4-BE49-F238E27FC236}">
                <a16:creationId xmlns:a16="http://schemas.microsoft.com/office/drawing/2014/main" id="{BF589D94-AC5E-F1CB-B634-921586E810BE}"/>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10" name="Picture 9">
            <a:extLst>
              <a:ext uri="{FF2B5EF4-FFF2-40B4-BE49-F238E27FC236}">
                <a16:creationId xmlns:a16="http://schemas.microsoft.com/office/drawing/2014/main" id="{9D4224DF-A385-3970-C47B-CD56F8DA3EDA}"/>
              </a:ext>
            </a:extLst>
          </p:cNvPr>
          <p:cNvPicPr>
            <a:picLocks noChangeAspect="1"/>
          </p:cNvPicPr>
          <p:nvPr/>
        </p:nvPicPr>
        <p:blipFill>
          <a:blip r:embed="rId2"/>
          <a:stretch>
            <a:fillRect/>
          </a:stretch>
        </p:blipFill>
        <p:spPr>
          <a:xfrm>
            <a:off x="221810" y="2352044"/>
            <a:ext cx="1409897" cy="390580"/>
          </a:xfrm>
          <a:prstGeom prst="rect">
            <a:avLst/>
          </a:prstGeom>
        </p:spPr>
      </p:pic>
      <p:sp>
        <p:nvSpPr>
          <p:cNvPr id="17" name="Content Placeholder 1">
            <a:extLst>
              <a:ext uri="{FF2B5EF4-FFF2-40B4-BE49-F238E27FC236}">
                <a16:creationId xmlns:a16="http://schemas.microsoft.com/office/drawing/2014/main" id="{EF0E87EE-DDFB-4CC6-E3DC-6420A012AEDC}"/>
              </a:ext>
            </a:extLst>
          </p:cNvPr>
          <p:cNvSpPr txBox="1">
            <a:spLocks/>
          </p:cNvSpPr>
          <p:nvPr/>
        </p:nvSpPr>
        <p:spPr>
          <a:xfrm>
            <a:off x="235853" y="2862441"/>
            <a:ext cx="3758383" cy="3909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dirty="0">
                <a:solidFill>
                  <a:schemeClr val="accent6"/>
                </a:solidFill>
              </a:rPr>
              <a:t>Broadcasting</a:t>
            </a:r>
            <a:r>
              <a:rPr lang="en-US" sz="1200" dirty="0">
                <a:solidFill>
                  <a:schemeClr val="accent6"/>
                </a:solidFill>
              </a:rPr>
              <a:t> automatically handles operations on arrays with different shapes.</a:t>
            </a:r>
            <a:endPar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endParaRPr>
          </a:p>
        </p:txBody>
      </p:sp>
      <p:sp>
        <p:nvSpPr>
          <p:cNvPr id="18" name="Content Placeholder 1">
            <a:extLst>
              <a:ext uri="{FF2B5EF4-FFF2-40B4-BE49-F238E27FC236}">
                <a16:creationId xmlns:a16="http://schemas.microsoft.com/office/drawing/2014/main" id="{422431B5-34B6-8210-F33C-32FCE115B797}"/>
              </a:ext>
            </a:extLst>
          </p:cNvPr>
          <p:cNvSpPr txBox="1">
            <a:spLocks/>
          </p:cNvSpPr>
          <p:nvPr/>
        </p:nvSpPr>
        <p:spPr>
          <a:xfrm>
            <a:off x="228600" y="661732"/>
            <a:ext cx="2660583" cy="3909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b="1" dirty="0">
                <a:solidFill>
                  <a:schemeClr val="accent6"/>
                </a:solidFill>
              </a:rPr>
              <a:t>Element-wise operations</a:t>
            </a:r>
            <a:r>
              <a:rPr lang="en-US" sz="1200" dirty="0">
                <a:solidFill>
                  <a:schemeClr val="accent6"/>
                </a:solidFill>
              </a:rPr>
              <a:t> with compact notation, highly-optimized.</a:t>
            </a:r>
            <a:endParaRPr kumimoji="0" lang="en-US" altLang="en-US" sz="12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endParaRPr>
          </a:p>
        </p:txBody>
      </p:sp>
      <p:pic>
        <p:nvPicPr>
          <p:cNvPr id="20" name="Picture 19">
            <a:extLst>
              <a:ext uri="{FF2B5EF4-FFF2-40B4-BE49-F238E27FC236}">
                <a16:creationId xmlns:a16="http://schemas.microsoft.com/office/drawing/2014/main" id="{BBEF275F-7AD9-14A9-D04E-74077C0BE3D1}"/>
              </a:ext>
            </a:extLst>
          </p:cNvPr>
          <p:cNvPicPr>
            <a:picLocks noChangeAspect="1"/>
          </p:cNvPicPr>
          <p:nvPr/>
        </p:nvPicPr>
        <p:blipFill>
          <a:blip r:embed="rId3"/>
          <a:stretch>
            <a:fillRect/>
          </a:stretch>
        </p:blipFill>
        <p:spPr>
          <a:xfrm>
            <a:off x="222250" y="1068423"/>
            <a:ext cx="2076740" cy="1276528"/>
          </a:xfrm>
          <a:prstGeom prst="rect">
            <a:avLst/>
          </a:prstGeom>
        </p:spPr>
      </p:pic>
      <p:pic>
        <p:nvPicPr>
          <p:cNvPr id="24" name="Picture 23">
            <a:extLst>
              <a:ext uri="{FF2B5EF4-FFF2-40B4-BE49-F238E27FC236}">
                <a16:creationId xmlns:a16="http://schemas.microsoft.com/office/drawing/2014/main" id="{52631367-699A-384C-E02D-40934D03F3ED}"/>
              </a:ext>
            </a:extLst>
          </p:cNvPr>
          <p:cNvPicPr>
            <a:picLocks noChangeAspect="1"/>
          </p:cNvPicPr>
          <p:nvPr/>
        </p:nvPicPr>
        <p:blipFill>
          <a:blip r:embed="rId4"/>
          <a:stretch>
            <a:fillRect/>
          </a:stretch>
        </p:blipFill>
        <p:spPr>
          <a:xfrm>
            <a:off x="221810" y="3327720"/>
            <a:ext cx="3772426" cy="914528"/>
          </a:xfrm>
          <a:prstGeom prst="rect">
            <a:avLst/>
          </a:prstGeom>
        </p:spPr>
      </p:pic>
      <p:pic>
        <p:nvPicPr>
          <p:cNvPr id="26" name="Picture 25">
            <a:extLst>
              <a:ext uri="{FF2B5EF4-FFF2-40B4-BE49-F238E27FC236}">
                <a16:creationId xmlns:a16="http://schemas.microsoft.com/office/drawing/2014/main" id="{EC69EF9C-55D7-C18E-52D2-D8343B39FC95}"/>
              </a:ext>
            </a:extLst>
          </p:cNvPr>
          <p:cNvPicPr>
            <a:picLocks noChangeAspect="1"/>
          </p:cNvPicPr>
          <p:nvPr/>
        </p:nvPicPr>
        <p:blipFill>
          <a:blip r:embed="rId5"/>
          <a:stretch>
            <a:fillRect/>
          </a:stretch>
        </p:blipFill>
        <p:spPr>
          <a:xfrm>
            <a:off x="221810" y="4258284"/>
            <a:ext cx="971686" cy="409632"/>
          </a:xfrm>
          <a:prstGeom prst="rect">
            <a:avLst/>
          </a:prstGeom>
        </p:spPr>
      </p:pic>
      <p:sp>
        <p:nvSpPr>
          <p:cNvPr id="27" name="Content Placeholder 1">
            <a:extLst>
              <a:ext uri="{FF2B5EF4-FFF2-40B4-BE49-F238E27FC236}">
                <a16:creationId xmlns:a16="http://schemas.microsoft.com/office/drawing/2014/main" id="{FC608C2E-105A-85B5-44EC-32A677D12658}"/>
              </a:ext>
            </a:extLst>
          </p:cNvPr>
          <p:cNvSpPr txBox="1">
            <a:spLocks/>
          </p:cNvSpPr>
          <p:nvPr/>
        </p:nvSpPr>
        <p:spPr>
          <a:xfrm>
            <a:off x="4872724" y="343973"/>
            <a:ext cx="2795670" cy="3909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rPr>
              <a:t>Advanced indexing and slicing of arrays.</a:t>
            </a:r>
            <a:endPar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endParaRPr>
          </a:p>
        </p:txBody>
      </p:sp>
      <p:pic>
        <p:nvPicPr>
          <p:cNvPr id="29" name="Picture 28">
            <a:extLst>
              <a:ext uri="{FF2B5EF4-FFF2-40B4-BE49-F238E27FC236}">
                <a16:creationId xmlns:a16="http://schemas.microsoft.com/office/drawing/2014/main" id="{DE9AB245-E0FD-2EF8-7F7C-DC9EC8ECA939}"/>
              </a:ext>
            </a:extLst>
          </p:cNvPr>
          <p:cNvPicPr>
            <a:picLocks noChangeAspect="1"/>
          </p:cNvPicPr>
          <p:nvPr/>
        </p:nvPicPr>
        <p:blipFill>
          <a:blip r:embed="rId6"/>
          <a:stretch>
            <a:fillRect/>
          </a:stretch>
        </p:blipFill>
        <p:spPr>
          <a:xfrm>
            <a:off x="4856755" y="604957"/>
            <a:ext cx="3562847" cy="895475"/>
          </a:xfrm>
          <a:prstGeom prst="rect">
            <a:avLst/>
          </a:prstGeom>
        </p:spPr>
      </p:pic>
      <p:pic>
        <p:nvPicPr>
          <p:cNvPr id="31" name="Picture 30">
            <a:extLst>
              <a:ext uri="{FF2B5EF4-FFF2-40B4-BE49-F238E27FC236}">
                <a16:creationId xmlns:a16="http://schemas.microsoft.com/office/drawing/2014/main" id="{C32BA221-0B19-64E1-7B4B-49EAAB44A6D6}"/>
              </a:ext>
            </a:extLst>
          </p:cNvPr>
          <p:cNvPicPr>
            <a:picLocks noChangeAspect="1"/>
          </p:cNvPicPr>
          <p:nvPr/>
        </p:nvPicPr>
        <p:blipFill>
          <a:blip r:embed="rId7"/>
          <a:stretch>
            <a:fillRect/>
          </a:stretch>
        </p:blipFill>
        <p:spPr>
          <a:xfrm>
            <a:off x="4856755" y="1522852"/>
            <a:ext cx="1562318" cy="914528"/>
          </a:xfrm>
          <a:prstGeom prst="rect">
            <a:avLst/>
          </a:prstGeom>
        </p:spPr>
      </p:pic>
      <p:sp>
        <p:nvSpPr>
          <p:cNvPr id="32" name="Content Placeholder 1">
            <a:extLst>
              <a:ext uri="{FF2B5EF4-FFF2-40B4-BE49-F238E27FC236}">
                <a16:creationId xmlns:a16="http://schemas.microsoft.com/office/drawing/2014/main" id="{1181DD3F-24DE-FACF-6245-25E01C43C8CA}"/>
              </a:ext>
            </a:extLst>
          </p:cNvPr>
          <p:cNvSpPr txBox="1">
            <a:spLocks/>
          </p:cNvSpPr>
          <p:nvPr/>
        </p:nvSpPr>
        <p:spPr>
          <a:xfrm>
            <a:off x="4856755" y="2676373"/>
            <a:ext cx="2795670" cy="3909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lang="en-US" sz="1200" dirty="0">
                <a:solidFill>
                  <a:schemeClr val="accent6"/>
                </a:solidFill>
              </a:rPr>
              <a:t>Matrix multiplication</a:t>
            </a:r>
            <a:endPar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endParaRPr>
          </a:p>
        </p:txBody>
      </p:sp>
      <p:pic>
        <p:nvPicPr>
          <p:cNvPr id="36" name="Picture 35">
            <a:extLst>
              <a:ext uri="{FF2B5EF4-FFF2-40B4-BE49-F238E27FC236}">
                <a16:creationId xmlns:a16="http://schemas.microsoft.com/office/drawing/2014/main" id="{3383384E-00FB-7E80-B2F0-B0EE73B61FD8}"/>
              </a:ext>
            </a:extLst>
          </p:cNvPr>
          <p:cNvPicPr>
            <a:picLocks noChangeAspect="1"/>
          </p:cNvPicPr>
          <p:nvPr/>
        </p:nvPicPr>
        <p:blipFill>
          <a:blip r:embed="rId8"/>
          <a:stretch>
            <a:fillRect/>
          </a:stretch>
        </p:blipFill>
        <p:spPr>
          <a:xfrm>
            <a:off x="4856755" y="2900542"/>
            <a:ext cx="2705478" cy="924054"/>
          </a:xfrm>
          <a:prstGeom prst="rect">
            <a:avLst/>
          </a:prstGeom>
        </p:spPr>
      </p:pic>
      <p:pic>
        <p:nvPicPr>
          <p:cNvPr id="38" name="Picture 37">
            <a:extLst>
              <a:ext uri="{FF2B5EF4-FFF2-40B4-BE49-F238E27FC236}">
                <a16:creationId xmlns:a16="http://schemas.microsoft.com/office/drawing/2014/main" id="{CE72D8D9-F322-53D4-B7AA-D69E57659D33}"/>
              </a:ext>
            </a:extLst>
          </p:cNvPr>
          <p:cNvPicPr>
            <a:picLocks noChangeAspect="1"/>
          </p:cNvPicPr>
          <p:nvPr/>
        </p:nvPicPr>
        <p:blipFill>
          <a:blip r:embed="rId9"/>
          <a:stretch>
            <a:fillRect/>
          </a:stretch>
        </p:blipFill>
        <p:spPr>
          <a:xfrm>
            <a:off x="4856755" y="3841814"/>
            <a:ext cx="1181265" cy="552527"/>
          </a:xfrm>
          <a:prstGeom prst="rect">
            <a:avLst/>
          </a:prstGeom>
        </p:spPr>
      </p:pic>
    </p:spTree>
    <p:extLst>
      <p:ext uri="{BB962C8B-B14F-4D97-AF65-F5344CB8AC3E}">
        <p14:creationId xmlns:p14="http://schemas.microsoft.com/office/powerpoint/2010/main" val="2308368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7F5EE-73DF-2D5D-615F-844E54EECF2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140E3C-4D0D-DF91-B2D3-95E2EF7415AC}"/>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8" name="Content Placeholder 1">
            <a:extLst>
              <a:ext uri="{FF2B5EF4-FFF2-40B4-BE49-F238E27FC236}">
                <a16:creationId xmlns:a16="http://schemas.microsoft.com/office/drawing/2014/main" id="{8356147C-BC95-316E-CD1D-8861D017CB3B}"/>
              </a:ext>
            </a:extLst>
          </p:cNvPr>
          <p:cNvSpPr txBox="1">
            <a:spLocks/>
          </p:cNvSpPr>
          <p:nvPr/>
        </p:nvSpPr>
        <p:spPr>
          <a:xfrm>
            <a:off x="228600" y="661732"/>
            <a:ext cx="6707221" cy="390963"/>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Compare the </a:t>
            </a:r>
            <a:r>
              <a:rPr lang="en-US" altLang="en-US" sz="1200" dirty="0">
                <a:solidFill>
                  <a:schemeClr val="accent6"/>
                </a:solidFill>
                <a:latin typeface="Helvetica" panose="020B0604020202020204" pitchFamily="34" charset="0"/>
                <a:cs typeface="Helvetica" panose="020B0604020202020204" pitchFamily="34" charset="0"/>
              </a:rPr>
              <a:t>execution time for the same calculation between NumPy and built-in Python functions.</a:t>
            </a:r>
            <a:endPar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endParaRPr>
          </a:p>
          <a:p>
            <a:pPr marL="0" indent="0">
              <a:lnSpc>
                <a:spcPts val="1425"/>
              </a:lnSpc>
              <a:buFont typeface="Arial" panose="020B0604020202020204" pitchFamily="34" charset="0"/>
              <a:buNone/>
            </a:pPr>
            <a:endParaRPr lang="en-US" sz="1200" dirty="0">
              <a:solidFill>
                <a:schemeClr val="accent6"/>
              </a:solidFill>
            </a:endParaRPr>
          </a:p>
        </p:txBody>
      </p:sp>
      <p:sp>
        <p:nvSpPr>
          <p:cNvPr id="7" name="Title 6">
            <a:extLst>
              <a:ext uri="{FF2B5EF4-FFF2-40B4-BE49-F238E27FC236}">
                <a16:creationId xmlns:a16="http://schemas.microsoft.com/office/drawing/2014/main" id="{8FEF40A3-0EA4-4B42-9AE6-DCCA7FE65EB8}"/>
              </a:ext>
            </a:extLst>
          </p:cNvPr>
          <p:cNvSpPr>
            <a:spLocks noGrp="1"/>
          </p:cNvSpPr>
          <p:nvPr>
            <p:ph type="title"/>
          </p:nvPr>
        </p:nvSpPr>
        <p:spPr/>
        <p:txBody>
          <a:bodyPr/>
          <a:lstStyle/>
          <a:p>
            <a:r>
              <a:rPr lang="en-US" dirty="0"/>
              <a:t>NumPy Performance Comparison</a:t>
            </a:r>
          </a:p>
        </p:txBody>
      </p:sp>
      <p:pic>
        <p:nvPicPr>
          <p:cNvPr id="9" name="Picture 8">
            <a:extLst>
              <a:ext uri="{FF2B5EF4-FFF2-40B4-BE49-F238E27FC236}">
                <a16:creationId xmlns:a16="http://schemas.microsoft.com/office/drawing/2014/main" id="{C3750157-55B6-E15D-B131-0EFA4FC3E5DC}"/>
              </a:ext>
            </a:extLst>
          </p:cNvPr>
          <p:cNvPicPr>
            <a:picLocks noChangeAspect="1"/>
          </p:cNvPicPr>
          <p:nvPr/>
        </p:nvPicPr>
        <p:blipFill>
          <a:blip r:embed="rId2"/>
          <a:stretch>
            <a:fillRect/>
          </a:stretch>
        </p:blipFill>
        <p:spPr>
          <a:xfrm>
            <a:off x="228600" y="999905"/>
            <a:ext cx="5582429" cy="3143689"/>
          </a:xfrm>
          <a:prstGeom prst="rect">
            <a:avLst/>
          </a:prstGeom>
        </p:spPr>
      </p:pic>
      <p:pic>
        <p:nvPicPr>
          <p:cNvPr id="12" name="Picture 11">
            <a:extLst>
              <a:ext uri="{FF2B5EF4-FFF2-40B4-BE49-F238E27FC236}">
                <a16:creationId xmlns:a16="http://schemas.microsoft.com/office/drawing/2014/main" id="{6AD46079-07B3-C69A-739A-063A85458451}"/>
              </a:ext>
            </a:extLst>
          </p:cNvPr>
          <p:cNvPicPr>
            <a:picLocks noChangeAspect="1"/>
          </p:cNvPicPr>
          <p:nvPr/>
        </p:nvPicPr>
        <p:blipFill>
          <a:blip r:embed="rId3"/>
          <a:stretch>
            <a:fillRect/>
          </a:stretch>
        </p:blipFill>
        <p:spPr>
          <a:xfrm>
            <a:off x="222250" y="4148876"/>
            <a:ext cx="4267796" cy="362001"/>
          </a:xfrm>
          <a:prstGeom prst="rect">
            <a:avLst/>
          </a:prstGeom>
        </p:spPr>
      </p:pic>
      <p:sp>
        <p:nvSpPr>
          <p:cNvPr id="13" name="Content Placeholder 1">
            <a:extLst>
              <a:ext uri="{FF2B5EF4-FFF2-40B4-BE49-F238E27FC236}">
                <a16:creationId xmlns:a16="http://schemas.microsoft.com/office/drawing/2014/main" id="{B9687CED-1146-7B40-7D97-ADD544BDFA07}"/>
              </a:ext>
            </a:extLst>
          </p:cNvPr>
          <p:cNvSpPr txBox="1">
            <a:spLocks/>
          </p:cNvSpPr>
          <p:nvPr/>
        </p:nvSpPr>
        <p:spPr>
          <a:xfrm>
            <a:off x="6113023" y="2194774"/>
            <a:ext cx="2685645" cy="806741"/>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Font typeface="Arial" panose="020B0604020202020204" pitchFamily="34" charset="0"/>
              <a:buNone/>
            </a:pPr>
            <a:r>
              <a:rPr kumimoji="0" lang="en-US" altLang="en-US" sz="120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Note a significant reduction in execution time for the same calculation and same result when using NumPy.</a:t>
            </a:r>
          </a:p>
          <a:p>
            <a:pPr marL="0" indent="0">
              <a:lnSpc>
                <a:spcPts val="1425"/>
              </a:lnSpc>
              <a:buFont typeface="Arial" panose="020B0604020202020204" pitchFamily="34" charset="0"/>
              <a:buNone/>
            </a:pPr>
            <a:endParaRPr lang="en-US" sz="1200" dirty="0">
              <a:solidFill>
                <a:schemeClr val="accent6"/>
              </a:solidFill>
            </a:endParaRPr>
          </a:p>
        </p:txBody>
      </p:sp>
    </p:spTree>
    <p:extLst>
      <p:ext uri="{BB962C8B-B14F-4D97-AF65-F5344CB8AC3E}">
        <p14:creationId xmlns:p14="http://schemas.microsoft.com/office/powerpoint/2010/main" val="2337706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11E04-1CEE-9955-1C37-65575C18B45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DC522C-BA2C-4DCB-B2FF-D66D15D59AC1}"/>
              </a:ext>
            </a:extLst>
          </p:cNvPr>
          <p:cNvSpPr>
            <a:spLocks noGrp="1"/>
          </p:cNvSpPr>
          <p:nvPr>
            <p:ph type="title"/>
          </p:nvPr>
        </p:nvSpPr>
        <p:spPr/>
        <p:txBody>
          <a:bodyPr/>
          <a:lstStyle/>
          <a:p>
            <a:r>
              <a:rPr lang="en-US" dirty="0" err="1"/>
              <a:t>Pyplot</a:t>
            </a:r>
            <a:endParaRPr lang="en-US" dirty="0"/>
          </a:p>
        </p:txBody>
      </p:sp>
      <p:sp>
        <p:nvSpPr>
          <p:cNvPr id="5" name="Footer Placeholder 4">
            <a:extLst>
              <a:ext uri="{FF2B5EF4-FFF2-40B4-BE49-F238E27FC236}">
                <a16:creationId xmlns:a16="http://schemas.microsoft.com/office/drawing/2014/main" id="{B47002F0-A33C-52A9-2E12-061B351A328A}"/>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14" name="Content Placeholder 1">
            <a:extLst>
              <a:ext uri="{FF2B5EF4-FFF2-40B4-BE49-F238E27FC236}">
                <a16:creationId xmlns:a16="http://schemas.microsoft.com/office/drawing/2014/main" id="{AE5EAF4E-B71E-58C2-A8A8-D777850971B8}"/>
              </a:ext>
            </a:extLst>
          </p:cNvPr>
          <p:cNvSpPr txBox="1">
            <a:spLocks/>
          </p:cNvSpPr>
          <p:nvPr/>
        </p:nvSpPr>
        <p:spPr>
          <a:xfrm>
            <a:off x="222250" y="1185226"/>
            <a:ext cx="4569482" cy="3017431"/>
          </a:xfrm>
          <a:prstGeom prst="rect">
            <a:avLst/>
          </a:prstGeom>
        </p:spPr>
        <p:txBody>
          <a:bodyPr lIns="0" tIns="0" rIns="0" bIns="0"/>
          <a:lstStyle>
            <a:lvl1pPr marL="227013" indent="-227013" algn="l" defTabSz="457200" rtl="0" eaLnBrk="1" fontAlgn="base" hangingPunct="1">
              <a:spcBef>
                <a:spcPts val="984"/>
              </a:spcBef>
              <a:spcAft>
                <a:spcPct val="0"/>
              </a:spcAft>
              <a:buFont typeface="Arial" panose="020B0604020202020204" pitchFamily="34" charset="0"/>
              <a:buChar char="•"/>
              <a:defRPr sz="1600" kern="1200">
                <a:solidFill>
                  <a:srgbClr val="505050"/>
                </a:solidFill>
                <a:latin typeface="Helvetica"/>
                <a:ea typeface="Geneva" charset="0"/>
                <a:cs typeface="ＭＳ Ｐゴシック" charset="0"/>
              </a:defRPr>
            </a:lvl1pPr>
            <a:lvl2pPr marL="514350" marR="0" indent="-231775"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2pPr>
            <a:lvl3pPr marL="800100" marR="0" indent="-22701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400" kern="1200">
                <a:solidFill>
                  <a:srgbClr val="505050"/>
                </a:solidFill>
                <a:latin typeface="Helvetica"/>
                <a:ea typeface="ＭＳ Ｐゴシック" charset="0"/>
                <a:cs typeface="ＭＳ Ｐゴシック" charset="0"/>
              </a:defRPr>
            </a:lvl3pPr>
            <a:lvl4pPr marL="1087438" marR="0" indent="-230188" algn="l" defTabSz="457200" rtl="0" eaLnBrk="1" fontAlgn="base" latinLnBrk="0" hangingPunct="1">
              <a:lnSpc>
                <a:spcPct val="100000"/>
              </a:lnSpc>
              <a:spcBef>
                <a:spcPts val="984"/>
              </a:spcBef>
              <a:spcAft>
                <a:spcPct val="0"/>
              </a:spcAft>
              <a:buClrTx/>
              <a:buSzTx/>
              <a:buFont typeface="Helvetica" panose="020B0604020202020204" pitchFamily="34" charset="0"/>
              <a:buChar char="–"/>
              <a:tabLst/>
              <a:defRPr sz="1200" kern="1200">
                <a:solidFill>
                  <a:srgbClr val="505050"/>
                </a:solidFill>
                <a:latin typeface="Helvetica"/>
                <a:ea typeface="ＭＳ Ｐゴシック" charset="0"/>
                <a:cs typeface="ＭＳ Ｐゴシック" charset="0"/>
              </a:defRPr>
            </a:lvl4pPr>
            <a:lvl5pPr marL="1373188" marR="0" indent="-233363" algn="l" defTabSz="457200" rtl="0" eaLnBrk="1" fontAlgn="base" latinLnBrk="0" hangingPunct="1">
              <a:lnSpc>
                <a:spcPct val="100000"/>
              </a:lnSpc>
              <a:spcBef>
                <a:spcPts val="984"/>
              </a:spcBef>
              <a:spcAft>
                <a:spcPct val="0"/>
              </a:spcAft>
              <a:buClrTx/>
              <a:buSzTx/>
              <a:buFont typeface="Arial" panose="020B0604020202020204" pitchFamily="34" charset="0"/>
              <a:buChar char="•"/>
              <a:tabLst/>
              <a:defRPr sz="12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425"/>
              </a:lnSpc>
              <a:buNone/>
            </a:pPr>
            <a:r>
              <a:rPr lang="en-US" sz="1400" b="1" dirty="0"/>
              <a:t>Matplotlib</a:t>
            </a:r>
            <a:r>
              <a:rPr lang="en-US" sz="1400" dirty="0"/>
              <a:t> is a powerful plotting library for Python.</a:t>
            </a:r>
          </a:p>
          <a:p>
            <a:pPr>
              <a:lnSpc>
                <a:spcPts val="1425"/>
              </a:lnSpc>
            </a:pPr>
            <a:r>
              <a:rPr lang="en-US" sz="1400" b="1" dirty="0" err="1"/>
              <a:t>Pyplot</a:t>
            </a:r>
            <a:r>
              <a:rPr lang="en-US" sz="1400" dirty="0"/>
              <a:t> is the module within that provides a MATLAB-like interface for creating static, animated, and interactive plots.</a:t>
            </a:r>
          </a:p>
          <a:p>
            <a:pPr defTabSz="914400" eaLnBrk="0" hangingPunct="0">
              <a:spcBef>
                <a:spcPct val="0"/>
              </a:spcBef>
            </a:pPr>
            <a:r>
              <a:rPr kumimoji="0" lang="en-US" altLang="en-US" sz="14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Ease of Use</a:t>
            </a:r>
            <a:r>
              <a:rPr kumimoji="0" lang="en-US" altLang="en-US" sz="14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Offers a simple interface for creating plots similar to MATLAB.</a:t>
            </a:r>
          </a:p>
          <a:p>
            <a:pPr defTabSz="914400" eaLnBrk="0" hangingPunct="0">
              <a:spcBef>
                <a:spcPct val="0"/>
              </a:spcBef>
            </a:pPr>
            <a:r>
              <a:rPr kumimoji="0" lang="en-US" altLang="en-US" sz="14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Versatility</a:t>
            </a:r>
            <a:r>
              <a:rPr kumimoji="0" lang="en-US" altLang="en-US" sz="14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Supports a wide range of plot types like line plots, scatter plots, histograms, 3D plots, etc.</a:t>
            </a:r>
          </a:p>
          <a:p>
            <a:pPr defTabSz="914400" eaLnBrk="0" hangingPunct="0">
              <a:spcBef>
                <a:spcPct val="0"/>
              </a:spcBef>
            </a:pPr>
            <a:r>
              <a:rPr kumimoji="0" lang="en-US" altLang="en-US" sz="14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Customization</a:t>
            </a:r>
            <a:r>
              <a:rPr kumimoji="0" lang="en-US" altLang="en-US" sz="14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Highly customizable with options for labels, titles, legends, colors, grid lines, </a:t>
            </a:r>
            <a:r>
              <a:rPr lang="en-US" altLang="en-US" sz="1400" dirty="0">
                <a:solidFill>
                  <a:schemeClr val="accent6"/>
                </a:solidFill>
                <a:latin typeface="Helvetica" panose="020B0604020202020204" pitchFamily="34" charset="0"/>
                <a:cs typeface="Helvetica" panose="020B0604020202020204" pitchFamily="34" charset="0"/>
              </a:rPr>
              <a:t>etc</a:t>
            </a:r>
            <a:r>
              <a:rPr kumimoji="0" lang="en-US" altLang="en-US" sz="14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a:t>
            </a:r>
          </a:p>
          <a:p>
            <a:pPr defTabSz="914400" eaLnBrk="0" hangingPunct="0">
              <a:spcBef>
                <a:spcPct val="0"/>
              </a:spcBef>
            </a:pPr>
            <a:r>
              <a:rPr kumimoji="0" lang="en-US" altLang="en-US" sz="1400" b="1"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Integration</a:t>
            </a:r>
            <a:r>
              <a:rPr kumimoji="0" lang="en-US" altLang="en-US" sz="1400" b="0" i="0" u="none" strike="noStrike" cap="none" normalizeH="0" baseline="0" dirty="0">
                <a:ln>
                  <a:noFill/>
                </a:ln>
                <a:solidFill>
                  <a:schemeClr val="accent6"/>
                </a:solidFill>
                <a:effectLst/>
                <a:latin typeface="Helvetica" panose="020B0604020202020204" pitchFamily="34" charset="0"/>
                <a:cs typeface="Helvetica" panose="020B0604020202020204" pitchFamily="34" charset="0"/>
              </a:rPr>
              <a:t>: Integrates seamlessly with NumPy, Pandas, etc.</a:t>
            </a:r>
          </a:p>
          <a:p>
            <a:pPr>
              <a:lnSpc>
                <a:spcPts val="1425"/>
              </a:lnSpc>
            </a:pPr>
            <a:endParaRPr lang="en-US" sz="1400" dirty="0"/>
          </a:p>
          <a:p>
            <a:pPr>
              <a:lnSpc>
                <a:spcPts val="1425"/>
              </a:lnSpc>
            </a:pPr>
            <a:endParaRPr lang="en-US" sz="1400" dirty="0"/>
          </a:p>
          <a:p>
            <a:pPr>
              <a:lnSpc>
                <a:spcPts val="1425"/>
              </a:lnSpc>
            </a:pPr>
            <a:endParaRPr lang="en-US" sz="1400" dirty="0">
              <a:solidFill>
                <a:schemeClr val="accent6"/>
              </a:solidFill>
            </a:endParaRPr>
          </a:p>
          <a:p>
            <a:pPr>
              <a:lnSpc>
                <a:spcPts val="1425"/>
              </a:lnSpc>
            </a:pPr>
            <a:endParaRPr lang="en-US" sz="1400" dirty="0">
              <a:solidFill>
                <a:schemeClr val="accent6"/>
              </a:solidFill>
            </a:endParaRPr>
          </a:p>
        </p:txBody>
      </p:sp>
      <p:pic>
        <p:nvPicPr>
          <p:cNvPr id="7" name="Picture 6">
            <a:extLst>
              <a:ext uri="{FF2B5EF4-FFF2-40B4-BE49-F238E27FC236}">
                <a16:creationId xmlns:a16="http://schemas.microsoft.com/office/drawing/2014/main" id="{3B431A0E-5BF9-801B-097E-0E0773D80CBB}"/>
              </a:ext>
            </a:extLst>
          </p:cNvPr>
          <p:cNvPicPr>
            <a:picLocks noChangeAspect="1"/>
          </p:cNvPicPr>
          <p:nvPr/>
        </p:nvPicPr>
        <p:blipFill>
          <a:blip r:embed="rId2"/>
          <a:stretch>
            <a:fillRect/>
          </a:stretch>
        </p:blipFill>
        <p:spPr>
          <a:xfrm>
            <a:off x="4791732" y="1052158"/>
            <a:ext cx="4123668" cy="2663808"/>
          </a:xfrm>
          <a:prstGeom prst="rect">
            <a:avLst/>
          </a:prstGeom>
        </p:spPr>
      </p:pic>
    </p:spTree>
    <p:extLst>
      <p:ext uri="{BB962C8B-B14F-4D97-AF65-F5344CB8AC3E}">
        <p14:creationId xmlns:p14="http://schemas.microsoft.com/office/powerpoint/2010/main" val="3669253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8AE39-BBBB-B907-4757-B51854911E9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39ACA9-4272-03D2-9187-4CC71792C2CE}"/>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1950EF9C-7477-2353-12FF-C0E55C1036BF}"/>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a:extLst>
              <a:ext uri="{FF2B5EF4-FFF2-40B4-BE49-F238E27FC236}">
                <a16:creationId xmlns:a16="http://schemas.microsoft.com/office/drawing/2014/main" id="{9FD5DBC2-FA84-C243-9F21-EC78741C9C2C}"/>
              </a:ext>
            </a:extLst>
          </p:cNvPr>
          <p:cNvPicPr>
            <a:picLocks noChangeAspect="1"/>
          </p:cNvPicPr>
          <p:nvPr/>
        </p:nvPicPr>
        <p:blipFill>
          <a:blip r:embed="rId2"/>
          <a:stretch>
            <a:fillRect/>
          </a:stretch>
        </p:blipFill>
        <p:spPr>
          <a:xfrm>
            <a:off x="4394004" y="881009"/>
            <a:ext cx="4527746" cy="3381481"/>
          </a:xfrm>
          <a:prstGeom prst="rect">
            <a:avLst/>
          </a:prstGeom>
        </p:spPr>
      </p:pic>
      <p:pic>
        <p:nvPicPr>
          <p:cNvPr id="10" name="Picture 9">
            <a:extLst>
              <a:ext uri="{FF2B5EF4-FFF2-40B4-BE49-F238E27FC236}">
                <a16:creationId xmlns:a16="http://schemas.microsoft.com/office/drawing/2014/main" id="{7856F025-07E2-FE64-8C47-9C7725119464}"/>
              </a:ext>
            </a:extLst>
          </p:cNvPr>
          <p:cNvPicPr>
            <a:picLocks noChangeAspect="1"/>
          </p:cNvPicPr>
          <p:nvPr/>
        </p:nvPicPr>
        <p:blipFill>
          <a:blip r:embed="rId3"/>
          <a:stretch>
            <a:fillRect/>
          </a:stretch>
        </p:blipFill>
        <p:spPr>
          <a:xfrm>
            <a:off x="222250" y="683907"/>
            <a:ext cx="4101556" cy="3985656"/>
          </a:xfrm>
          <a:prstGeom prst="rect">
            <a:avLst/>
          </a:prstGeom>
        </p:spPr>
      </p:pic>
    </p:spTree>
    <p:extLst>
      <p:ext uri="{BB962C8B-B14F-4D97-AF65-F5344CB8AC3E}">
        <p14:creationId xmlns:p14="http://schemas.microsoft.com/office/powerpoint/2010/main" val="868277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2B524-46DF-8CE3-8E51-82543F7994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3564AD-A01F-B44B-995C-4C18840F9BFB}"/>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F684E727-17F0-7BAD-6A17-C67753D25CCB}"/>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7" name="Picture 6">
            <a:extLst>
              <a:ext uri="{FF2B5EF4-FFF2-40B4-BE49-F238E27FC236}">
                <a16:creationId xmlns:a16="http://schemas.microsoft.com/office/drawing/2014/main" id="{E2AA548F-5D55-D5E3-3DD1-98FB3E7D2E4E}"/>
              </a:ext>
            </a:extLst>
          </p:cNvPr>
          <p:cNvPicPr>
            <a:picLocks noChangeAspect="1"/>
          </p:cNvPicPr>
          <p:nvPr/>
        </p:nvPicPr>
        <p:blipFill>
          <a:blip r:embed="rId2"/>
          <a:stretch>
            <a:fillRect/>
          </a:stretch>
        </p:blipFill>
        <p:spPr>
          <a:xfrm>
            <a:off x="788647" y="603477"/>
            <a:ext cx="3460237" cy="3936545"/>
          </a:xfrm>
          <a:prstGeom prst="rect">
            <a:avLst/>
          </a:prstGeom>
        </p:spPr>
      </p:pic>
      <p:pic>
        <p:nvPicPr>
          <p:cNvPr id="11" name="Picture 10">
            <a:extLst>
              <a:ext uri="{FF2B5EF4-FFF2-40B4-BE49-F238E27FC236}">
                <a16:creationId xmlns:a16="http://schemas.microsoft.com/office/drawing/2014/main" id="{F6C69CDB-9A02-ABBD-DAEA-67F53AC4C829}"/>
              </a:ext>
            </a:extLst>
          </p:cNvPr>
          <p:cNvPicPr>
            <a:picLocks noChangeAspect="1"/>
          </p:cNvPicPr>
          <p:nvPr/>
        </p:nvPicPr>
        <p:blipFill>
          <a:blip r:embed="rId3"/>
          <a:stretch>
            <a:fillRect/>
          </a:stretch>
        </p:blipFill>
        <p:spPr>
          <a:xfrm>
            <a:off x="5455162" y="1"/>
            <a:ext cx="3460237" cy="4633198"/>
          </a:xfrm>
          <a:prstGeom prst="rect">
            <a:avLst/>
          </a:prstGeom>
        </p:spPr>
      </p:pic>
    </p:spTree>
    <p:extLst>
      <p:ext uri="{BB962C8B-B14F-4D97-AF65-F5344CB8AC3E}">
        <p14:creationId xmlns:p14="http://schemas.microsoft.com/office/powerpoint/2010/main" val="107424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74E87-A6C8-F2EF-3A87-6E49E353CE1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1E1FEC-3515-0252-A790-EF41FE54B8DC}"/>
              </a:ext>
            </a:extLst>
          </p:cNvPr>
          <p:cNvSpPr>
            <a:spLocks noGrp="1"/>
          </p:cNvSpPr>
          <p:nvPr>
            <p:ph type="title"/>
          </p:nvPr>
        </p:nvSpPr>
        <p:spPr/>
        <p:txBody>
          <a:bodyPr/>
          <a:lstStyle/>
          <a:p>
            <a:r>
              <a:rPr lang="en-US" dirty="0" err="1"/>
              <a:t>Pyplot</a:t>
            </a:r>
            <a:r>
              <a:rPr lang="en-US" dirty="0"/>
              <a:t> examples: Heatmap</a:t>
            </a:r>
          </a:p>
        </p:txBody>
      </p:sp>
      <p:sp>
        <p:nvSpPr>
          <p:cNvPr id="5" name="Footer Placeholder 4">
            <a:extLst>
              <a:ext uri="{FF2B5EF4-FFF2-40B4-BE49-F238E27FC236}">
                <a16:creationId xmlns:a16="http://schemas.microsoft.com/office/drawing/2014/main" id="{C4F0B726-6F05-1F82-4814-437EE1C2C23C}"/>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19" name="Picture 18">
            <a:extLst>
              <a:ext uri="{FF2B5EF4-FFF2-40B4-BE49-F238E27FC236}">
                <a16:creationId xmlns:a16="http://schemas.microsoft.com/office/drawing/2014/main" id="{38BBFB93-9B50-4764-91E4-C3FD6300E6E5}"/>
              </a:ext>
            </a:extLst>
          </p:cNvPr>
          <p:cNvPicPr>
            <a:picLocks noChangeAspect="1"/>
          </p:cNvPicPr>
          <p:nvPr/>
        </p:nvPicPr>
        <p:blipFill>
          <a:blip r:embed="rId2"/>
          <a:stretch>
            <a:fillRect/>
          </a:stretch>
        </p:blipFill>
        <p:spPr>
          <a:xfrm>
            <a:off x="228600" y="758456"/>
            <a:ext cx="4469041" cy="3821354"/>
          </a:xfrm>
          <a:prstGeom prst="rect">
            <a:avLst/>
          </a:prstGeom>
        </p:spPr>
      </p:pic>
      <p:pic>
        <p:nvPicPr>
          <p:cNvPr id="21" name="Picture 20">
            <a:extLst>
              <a:ext uri="{FF2B5EF4-FFF2-40B4-BE49-F238E27FC236}">
                <a16:creationId xmlns:a16="http://schemas.microsoft.com/office/drawing/2014/main" id="{370DE4DB-1FAE-5FEE-CC6E-4A9B8A31D647}"/>
              </a:ext>
            </a:extLst>
          </p:cNvPr>
          <p:cNvPicPr>
            <a:picLocks noChangeAspect="1"/>
          </p:cNvPicPr>
          <p:nvPr/>
        </p:nvPicPr>
        <p:blipFill>
          <a:blip r:embed="rId3"/>
          <a:stretch>
            <a:fillRect/>
          </a:stretch>
        </p:blipFill>
        <p:spPr>
          <a:xfrm>
            <a:off x="5381897" y="83184"/>
            <a:ext cx="3369715" cy="4529599"/>
          </a:xfrm>
          <a:prstGeom prst="rect">
            <a:avLst/>
          </a:prstGeom>
        </p:spPr>
      </p:pic>
    </p:spTree>
    <p:extLst>
      <p:ext uri="{BB962C8B-B14F-4D97-AF65-F5344CB8AC3E}">
        <p14:creationId xmlns:p14="http://schemas.microsoft.com/office/powerpoint/2010/main" val="2149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26EA4-0830-E82F-4648-4582C3A8AD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B4B75A-ED42-6EDA-D692-8C74C3B1071B}"/>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D17AB80D-10E1-3768-EF15-4F86FF01E11F}"/>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7" name="Picture 6">
            <a:extLst>
              <a:ext uri="{FF2B5EF4-FFF2-40B4-BE49-F238E27FC236}">
                <a16:creationId xmlns:a16="http://schemas.microsoft.com/office/drawing/2014/main" id="{0D943194-3BEF-517E-4F29-9DA3A22F3038}"/>
              </a:ext>
            </a:extLst>
          </p:cNvPr>
          <p:cNvPicPr>
            <a:picLocks noChangeAspect="1"/>
          </p:cNvPicPr>
          <p:nvPr/>
        </p:nvPicPr>
        <p:blipFill>
          <a:blip r:embed="rId2"/>
          <a:stretch>
            <a:fillRect/>
          </a:stretch>
        </p:blipFill>
        <p:spPr>
          <a:xfrm>
            <a:off x="156113" y="980170"/>
            <a:ext cx="4415887" cy="3253811"/>
          </a:xfrm>
          <a:prstGeom prst="rect">
            <a:avLst/>
          </a:prstGeom>
        </p:spPr>
      </p:pic>
      <p:pic>
        <p:nvPicPr>
          <p:cNvPr id="9" name="Picture 8">
            <a:extLst>
              <a:ext uri="{FF2B5EF4-FFF2-40B4-BE49-F238E27FC236}">
                <a16:creationId xmlns:a16="http://schemas.microsoft.com/office/drawing/2014/main" id="{31A61DD5-C88A-62BD-9E90-A9A155C88EF7}"/>
              </a:ext>
            </a:extLst>
          </p:cNvPr>
          <p:cNvPicPr>
            <a:picLocks noChangeAspect="1"/>
          </p:cNvPicPr>
          <p:nvPr/>
        </p:nvPicPr>
        <p:blipFill>
          <a:blip r:embed="rId3"/>
          <a:stretch>
            <a:fillRect/>
          </a:stretch>
        </p:blipFill>
        <p:spPr>
          <a:xfrm>
            <a:off x="4709160" y="991944"/>
            <a:ext cx="4341033" cy="3242037"/>
          </a:xfrm>
          <a:prstGeom prst="rect">
            <a:avLst/>
          </a:prstGeom>
        </p:spPr>
      </p:pic>
    </p:spTree>
    <p:extLst>
      <p:ext uri="{BB962C8B-B14F-4D97-AF65-F5344CB8AC3E}">
        <p14:creationId xmlns:p14="http://schemas.microsoft.com/office/powerpoint/2010/main" val="974116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3B64A-4842-9795-5864-8821F9F165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CA84A5-6011-1C3B-AD3D-805C03325923}"/>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176E3467-05A3-C778-BE5D-67783481D9A8}"/>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a:extLst>
              <a:ext uri="{FF2B5EF4-FFF2-40B4-BE49-F238E27FC236}">
                <a16:creationId xmlns:a16="http://schemas.microsoft.com/office/drawing/2014/main" id="{1959C663-91EC-D828-CDA9-AC962C5D27A3}"/>
              </a:ext>
            </a:extLst>
          </p:cNvPr>
          <p:cNvPicPr>
            <a:picLocks noChangeAspect="1"/>
          </p:cNvPicPr>
          <p:nvPr/>
        </p:nvPicPr>
        <p:blipFill>
          <a:blip r:embed="rId2"/>
          <a:stretch>
            <a:fillRect/>
          </a:stretch>
        </p:blipFill>
        <p:spPr>
          <a:xfrm>
            <a:off x="736827" y="1167883"/>
            <a:ext cx="3177885" cy="2807733"/>
          </a:xfrm>
          <a:prstGeom prst="rect">
            <a:avLst/>
          </a:prstGeom>
        </p:spPr>
      </p:pic>
      <p:pic>
        <p:nvPicPr>
          <p:cNvPr id="11" name="Picture 10">
            <a:extLst>
              <a:ext uri="{FF2B5EF4-FFF2-40B4-BE49-F238E27FC236}">
                <a16:creationId xmlns:a16="http://schemas.microsoft.com/office/drawing/2014/main" id="{EC9802A0-472C-11E2-22B6-5F81731E658B}"/>
              </a:ext>
            </a:extLst>
          </p:cNvPr>
          <p:cNvPicPr>
            <a:picLocks noChangeAspect="1"/>
          </p:cNvPicPr>
          <p:nvPr/>
        </p:nvPicPr>
        <p:blipFill>
          <a:blip r:embed="rId3"/>
          <a:stretch>
            <a:fillRect/>
          </a:stretch>
        </p:blipFill>
        <p:spPr>
          <a:xfrm>
            <a:off x="4293770" y="558572"/>
            <a:ext cx="4685991" cy="4026354"/>
          </a:xfrm>
          <a:prstGeom prst="rect">
            <a:avLst/>
          </a:prstGeom>
        </p:spPr>
      </p:pic>
    </p:spTree>
    <p:extLst>
      <p:ext uri="{BB962C8B-B14F-4D97-AF65-F5344CB8AC3E}">
        <p14:creationId xmlns:p14="http://schemas.microsoft.com/office/powerpoint/2010/main" val="460469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481F-D766-15C3-00A8-83299C4A86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8DA18B-16FC-0ED7-7408-307DD2852D8A}"/>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F97D4AD3-B307-F541-3980-D4221CBC29E0}"/>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13" name="Picture 12">
            <a:extLst>
              <a:ext uri="{FF2B5EF4-FFF2-40B4-BE49-F238E27FC236}">
                <a16:creationId xmlns:a16="http://schemas.microsoft.com/office/drawing/2014/main" id="{12AF8ACD-C39A-DD60-AAC1-3128E507125D}"/>
              </a:ext>
            </a:extLst>
          </p:cNvPr>
          <p:cNvPicPr>
            <a:picLocks noChangeAspect="1"/>
          </p:cNvPicPr>
          <p:nvPr/>
        </p:nvPicPr>
        <p:blipFill>
          <a:blip r:embed="rId2"/>
          <a:stretch>
            <a:fillRect/>
          </a:stretch>
        </p:blipFill>
        <p:spPr>
          <a:xfrm>
            <a:off x="5433934" y="188814"/>
            <a:ext cx="3144187" cy="4430974"/>
          </a:xfrm>
          <a:prstGeom prst="rect">
            <a:avLst/>
          </a:prstGeom>
        </p:spPr>
      </p:pic>
      <p:pic>
        <p:nvPicPr>
          <p:cNvPr id="15" name="Picture 14">
            <a:extLst>
              <a:ext uri="{FF2B5EF4-FFF2-40B4-BE49-F238E27FC236}">
                <a16:creationId xmlns:a16="http://schemas.microsoft.com/office/drawing/2014/main" id="{AF09221C-F369-ECE7-9157-8D26FF84FD22}"/>
              </a:ext>
            </a:extLst>
          </p:cNvPr>
          <p:cNvPicPr>
            <a:picLocks noChangeAspect="1"/>
          </p:cNvPicPr>
          <p:nvPr/>
        </p:nvPicPr>
        <p:blipFill>
          <a:blip r:embed="rId3"/>
          <a:stretch>
            <a:fillRect/>
          </a:stretch>
        </p:blipFill>
        <p:spPr>
          <a:xfrm>
            <a:off x="110173" y="593055"/>
            <a:ext cx="5180153" cy="4026733"/>
          </a:xfrm>
          <a:prstGeom prst="rect">
            <a:avLst/>
          </a:prstGeom>
        </p:spPr>
      </p:pic>
    </p:spTree>
    <p:extLst>
      <p:ext uri="{BB962C8B-B14F-4D97-AF65-F5344CB8AC3E}">
        <p14:creationId xmlns:p14="http://schemas.microsoft.com/office/powerpoint/2010/main" val="1657559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7416-DEB5-20BF-5F1D-F4CDA3093D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970BEE-733E-1EC8-BB4B-05C3B56406F3}"/>
              </a:ext>
            </a:extLst>
          </p:cNvPr>
          <p:cNvSpPr>
            <a:spLocks noGrp="1"/>
          </p:cNvSpPr>
          <p:nvPr>
            <p:ph type="title"/>
          </p:nvPr>
        </p:nvSpPr>
        <p:spPr/>
        <p:txBody>
          <a:bodyPr/>
          <a:lstStyle/>
          <a:p>
            <a:r>
              <a:rPr lang="en-US" dirty="0" err="1"/>
              <a:t>Pyplot</a:t>
            </a:r>
            <a:r>
              <a:rPr lang="en-US" dirty="0"/>
              <a:t> examples: Line and Scatter Plots</a:t>
            </a:r>
          </a:p>
        </p:txBody>
      </p:sp>
      <p:sp>
        <p:nvSpPr>
          <p:cNvPr id="5" name="Footer Placeholder 4">
            <a:extLst>
              <a:ext uri="{FF2B5EF4-FFF2-40B4-BE49-F238E27FC236}">
                <a16:creationId xmlns:a16="http://schemas.microsoft.com/office/drawing/2014/main" id="{6795155C-248C-A690-B4B7-6441569C3C4D}"/>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7" name="Picture 6">
            <a:extLst>
              <a:ext uri="{FF2B5EF4-FFF2-40B4-BE49-F238E27FC236}">
                <a16:creationId xmlns:a16="http://schemas.microsoft.com/office/drawing/2014/main" id="{EB3D4837-4FAE-A069-EFCE-88D49A17FFA7}"/>
              </a:ext>
            </a:extLst>
          </p:cNvPr>
          <p:cNvPicPr>
            <a:picLocks noChangeAspect="1"/>
          </p:cNvPicPr>
          <p:nvPr/>
        </p:nvPicPr>
        <p:blipFill>
          <a:blip r:embed="rId2"/>
          <a:stretch>
            <a:fillRect/>
          </a:stretch>
        </p:blipFill>
        <p:spPr>
          <a:xfrm>
            <a:off x="329611" y="662941"/>
            <a:ext cx="4419679" cy="3817618"/>
          </a:xfrm>
          <a:prstGeom prst="rect">
            <a:avLst/>
          </a:prstGeom>
        </p:spPr>
      </p:pic>
      <p:pic>
        <p:nvPicPr>
          <p:cNvPr id="9" name="Picture 8">
            <a:extLst>
              <a:ext uri="{FF2B5EF4-FFF2-40B4-BE49-F238E27FC236}">
                <a16:creationId xmlns:a16="http://schemas.microsoft.com/office/drawing/2014/main" id="{D3D8AACC-3B68-B8CA-C640-95CD6B37F4A5}"/>
              </a:ext>
            </a:extLst>
          </p:cNvPr>
          <p:cNvPicPr>
            <a:picLocks noChangeAspect="1"/>
          </p:cNvPicPr>
          <p:nvPr/>
        </p:nvPicPr>
        <p:blipFill>
          <a:blip r:embed="rId3"/>
          <a:stretch>
            <a:fillRect/>
          </a:stretch>
        </p:blipFill>
        <p:spPr>
          <a:xfrm>
            <a:off x="4843418" y="1091429"/>
            <a:ext cx="3970971" cy="3205025"/>
          </a:xfrm>
          <a:prstGeom prst="rect">
            <a:avLst/>
          </a:prstGeom>
        </p:spPr>
      </p:pic>
    </p:spTree>
    <p:extLst>
      <p:ext uri="{BB962C8B-B14F-4D97-AF65-F5344CB8AC3E}">
        <p14:creationId xmlns:p14="http://schemas.microsoft.com/office/powerpoint/2010/main" val="3796905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56936-0F41-E854-3565-8BE7D79610A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C45781-9066-7A14-4E9B-7072263B0315}"/>
              </a:ext>
            </a:extLst>
          </p:cNvPr>
          <p:cNvSpPr>
            <a:spLocks noGrp="1"/>
          </p:cNvSpPr>
          <p:nvPr>
            <p:ph type="title"/>
          </p:nvPr>
        </p:nvSpPr>
        <p:spPr/>
        <p:txBody>
          <a:bodyPr/>
          <a:lstStyle/>
          <a:p>
            <a:r>
              <a:rPr lang="en-US" dirty="0"/>
              <a:t>Outline</a:t>
            </a:r>
          </a:p>
        </p:txBody>
      </p:sp>
      <p:sp>
        <p:nvSpPr>
          <p:cNvPr id="5" name="Footer Placeholder 4">
            <a:extLst>
              <a:ext uri="{FF2B5EF4-FFF2-40B4-BE49-F238E27FC236}">
                <a16:creationId xmlns:a16="http://schemas.microsoft.com/office/drawing/2014/main" id="{7311C0F5-1974-C521-4FF6-41F4DDD623C5}"/>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
        <p:nvSpPr>
          <p:cNvPr id="7" name="Content Placeholder 6">
            <a:extLst>
              <a:ext uri="{FF2B5EF4-FFF2-40B4-BE49-F238E27FC236}">
                <a16:creationId xmlns:a16="http://schemas.microsoft.com/office/drawing/2014/main" id="{C4563F1E-3762-06FD-BD45-65CEB352D3AA}"/>
              </a:ext>
            </a:extLst>
          </p:cNvPr>
          <p:cNvSpPr>
            <a:spLocks noGrp="1"/>
          </p:cNvSpPr>
          <p:nvPr>
            <p:ph idx="1"/>
          </p:nvPr>
        </p:nvSpPr>
        <p:spPr/>
        <p:txBody>
          <a:bodyPr/>
          <a:lstStyle/>
          <a:p>
            <a:r>
              <a:rPr lang="en-US" dirty="0"/>
              <a:t>Why Python?</a:t>
            </a:r>
          </a:p>
          <a:p>
            <a:r>
              <a:rPr lang="en-US" dirty="0"/>
              <a:t>Installation and runtime</a:t>
            </a:r>
          </a:p>
          <a:p>
            <a:r>
              <a:rPr lang="en-US" dirty="0"/>
              <a:t>Fundamental syntax and structure</a:t>
            </a:r>
          </a:p>
          <a:p>
            <a:r>
              <a:rPr lang="en-US" dirty="0"/>
              <a:t>Control structures</a:t>
            </a:r>
          </a:p>
          <a:p>
            <a:r>
              <a:rPr lang="en-US" dirty="0"/>
              <a:t>File I/O</a:t>
            </a:r>
          </a:p>
          <a:p>
            <a:r>
              <a:rPr lang="en-US" dirty="0"/>
              <a:t>Libraries and dependencies</a:t>
            </a:r>
          </a:p>
          <a:p>
            <a:r>
              <a:rPr lang="en-US" dirty="0"/>
              <a:t>Environments, virtual-env, </a:t>
            </a:r>
            <a:r>
              <a:rPr lang="en-US" dirty="0" err="1"/>
              <a:t>pyenv</a:t>
            </a:r>
            <a:endParaRPr lang="en-US" dirty="0"/>
          </a:p>
          <a:p>
            <a:r>
              <a:rPr lang="en-US" dirty="0"/>
              <a:t>Quirks unique to Python</a:t>
            </a:r>
          </a:p>
          <a:p>
            <a:r>
              <a:rPr lang="en-US" dirty="0"/>
              <a:t>Common pitfalls</a:t>
            </a:r>
          </a:p>
        </p:txBody>
      </p:sp>
      <p:pic>
        <p:nvPicPr>
          <p:cNvPr id="8" name="Picture 2">
            <a:extLst>
              <a:ext uri="{FF2B5EF4-FFF2-40B4-BE49-F238E27FC236}">
                <a16:creationId xmlns:a16="http://schemas.microsoft.com/office/drawing/2014/main" id="{1B30A002-7584-BC6B-83DE-DE12A7489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777" y="1130586"/>
            <a:ext cx="2626120" cy="288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567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B15B5-80F6-719D-21E5-A18C98BE4B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3CFF8C-DD08-5087-9950-A64871878BDE}"/>
              </a:ext>
            </a:extLst>
          </p:cNvPr>
          <p:cNvSpPr>
            <a:spLocks noGrp="1"/>
          </p:cNvSpPr>
          <p:nvPr>
            <p:ph type="title"/>
          </p:nvPr>
        </p:nvSpPr>
        <p:spPr/>
        <p:txBody>
          <a:bodyPr/>
          <a:lstStyle/>
          <a:p>
            <a:r>
              <a:rPr lang="en-US" dirty="0" err="1"/>
              <a:t>Pyplot</a:t>
            </a:r>
            <a:r>
              <a:rPr lang="en-US" dirty="0"/>
              <a:t> examples: 3D Surface Plot</a:t>
            </a:r>
          </a:p>
        </p:txBody>
      </p:sp>
      <p:sp>
        <p:nvSpPr>
          <p:cNvPr id="5" name="Footer Placeholder 4">
            <a:extLst>
              <a:ext uri="{FF2B5EF4-FFF2-40B4-BE49-F238E27FC236}">
                <a16:creationId xmlns:a16="http://schemas.microsoft.com/office/drawing/2014/main" id="{35DF9B89-FAB7-3214-9EFE-E8FE5CD068EE}"/>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a:extLst>
              <a:ext uri="{FF2B5EF4-FFF2-40B4-BE49-F238E27FC236}">
                <a16:creationId xmlns:a16="http://schemas.microsoft.com/office/drawing/2014/main" id="{29A4432D-0F29-861A-719C-2A98BEC1DFB5}"/>
              </a:ext>
            </a:extLst>
          </p:cNvPr>
          <p:cNvPicPr>
            <a:picLocks noChangeAspect="1"/>
          </p:cNvPicPr>
          <p:nvPr/>
        </p:nvPicPr>
        <p:blipFill>
          <a:blip r:embed="rId2"/>
          <a:stretch>
            <a:fillRect/>
          </a:stretch>
        </p:blipFill>
        <p:spPr>
          <a:xfrm>
            <a:off x="577805" y="593555"/>
            <a:ext cx="3870899" cy="4066618"/>
          </a:xfrm>
          <a:prstGeom prst="rect">
            <a:avLst/>
          </a:prstGeom>
        </p:spPr>
      </p:pic>
      <p:pic>
        <p:nvPicPr>
          <p:cNvPr id="11" name="Picture 10">
            <a:extLst>
              <a:ext uri="{FF2B5EF4-FFF2-40B4-BE49-F238E27FC236}">
                <a16:creationId xmlns:a16="http://schemas.microsoft.com/office/drawing/2014/main" id="{AD706CC8-0A25-A287-723B-6E736B69B217}"/>
              </a:ext>
            </a:extLst>
          </p:cNvPr>
          <p:cNvPicPr>
            <a:picLocks noChangeAspect="1"/>
          </p:cNvPicPr>
          <p:nvPr/>
        </p:nvPicPr>
        <p:blipFill>
          <a:blip r:embed="rId3"/>
          <a:stretch>
            <a:fillRect/>
          </a:stretch>
        </p:blipFill>
        <p:spPr>
          <a:xfrm>
            <a:off x="4661662" y="809897"/>
            <a:ext cx="4222475" cy="3523706"/>
          </a:xfrm>
          <a:prstGeom prst="rect">
            <a:avLst/>
          </a:prstGeom>
        </p:spPr>
      </p:pic>
    </p:spTree>
    <p:extLst>
      <p:ext uri="{BB962C8B-B14F-4D97-AF65-F5344CB8AC3E}">
        <p14:creationId xmlns:p14="http://schemas.microsoft.com/office/powerpoint/2010/main" val="186747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2F68F-0C37-B40A-7485-AB066C95391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9AD80E-DAD5-5634-763F-07B95C2B0288}"/>
              </a:ext>
            </a:extLst>
          </p:cNvPr>
          <p:cNvSpPr>
            <a:spLocks noGrp="1"/>
          </p:cNvSpPr>
          <p:nvPr>
            <p:ph idx="1"/>
          </p:nvPr>
        </p:nvSpPr>
        <p:spPr>
          <a:xfrm>
            <a:off x="228603" y="728664"/>
            <a:ext cx="8525103" cy="3794522"/>
          </a:xfrm>
        </p:spPr>
        <p:txBody>
          <a:bodyPr/>
          <a:lstStyle/>
          <a:p>
            <a:r>
              <a:rPr lang="en-US" b="1" dirty="0"/>
              <a:t>Readable Syntax:</a:t>
            </a:r>
            <a:r>
              <a:rPr lang="en-US" dirty="0"/>
              <a:t> Python’s syntax is clear, concise, and close to natural language, making it easier to write, read, and debug code.</a:t>
            </a:r>
          </a:p>
          <a:p>
            <a:pPr marL="0" indent="-4762">
              <a:buNone/>
            </a:pPr>
            <a:endParaRPr lang="en-US" dirty="0"/>
          </a:p>
          <a:p>
            <a:pPr marL="0" indent="-4762">
              <a:buNone/>
            </a:pPr>
            <a:endParaRPr lang="en-US" dirty="0"/>
          </a:p>
          <a:p>
            <a:r>
              <a:rPr lang="en-US" b="1" dirty="0"/>
              <a:t>Interactive Environment:</a:t>
            </a:r>
            <a:r>
              <a:rPr lang="en-US" dirty="0"/>
              <a:t> Python supports interactive development through tools like </a:t>
            </a:r>
            <a:r>
              <a:rPr lang="en-US" dirty="0" err="1"/>
              <a:t>Jupyter</a:t>
            </a:r>
            <a:r>
              <a:rPr lang="en-US" dirty="0"/>
              <a:t> Notebooks and a command-line interpreter, where you can experiment with small code snippets, visualize results in real-time, and document your process.</a:t>
            </a:r>
          </a:p>
          <a:p>
            <a:pPr lvl="1"/>
            <a:r>
              <a:rPr lang="en-US" dirty="0"/>
              <a:t>IDE (integrated development environment), such as </a:t>
            </a:r>
            <a:r>
              <a:rPr lang="en-US" dirty="0" err="1"/>
              <a:t>VSCode</a:t>
            </a:r>
            <a:r>
              <a:rPr lang="en-US" dirty="0"/>
              <a:t> or Spyder.</a:t>
            </a:r>
          </a:p>
          <a:p>
            <a:pPr lvl="1"/>
            <a:r>
              <a:rPr lang="en-US" dirty="0"/>
              <a:t>Command line interpreter allows for quick one-off tests to check functionality.</a:t>
            </a:r>
          </a:p>
          <a:p>
            <a:pPr lvl="1"/>
            <a:r>
              <a:rPr lang="en-US" dirty="0" err="1"/>
              <a:t>Jupyter</a:t>
            </a:r>
            <a:r>
              <a:rPr lang="en-US" dirty="0"/>
              <a:t> notebooks provide Mathematica-like functionality to mix formatted Markdown text, images, animations, and blocks of Python code.</a:t>
            </a:r>
          </a:p>
          <a:p>
            <a:pPr marL="0" indent="0">
              <a:buNone/>
            </a:pPr>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4D3C7C9F-6050-B202-410B-9364F51B5F6A}"/>
              </a:ext>
            </a:extLst>
          </p:cNvPr>
          <p:cNvSpPr>
            <a:spLocks noGrp="1"/>
          </p:cNvSpPr>
          <p:nvPr>
            <p:ph type="title"/>
          </p:nvPr>
        </p:nvSpPr>
        <p:spPr/>
        <p:txBody>
          <a:bodyPr/>
          <a:lstStyle/>
          <a:p>
            <a:r>
              <a:rPr lang="en-US" dirty="0"/>
              <a:t>Why Python?</a:t>
            </a:r>
          </a:p>
        </p:txBody>
      </p:sp>
      <p:sp>
        <p:nvSpPr>
          <p:cNvPr id="5" name="Footer Placeholder 4">
            <a:extLst>
              <a:ext uri="{FF2B5EF4-FFF2-40B4-BE49-F238E27FC236}">
                <a16:creationId xmlns:a16="http://schemas.microsoft.com/office/drawing/2014/main" id="{C0A671C8-E0F4-6D33-83D9-EBE1DDE448F9}"/>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descr="Text&#10;&#10;Description automatically generated">
            <a:extLst>
              <a:ext uri="{FF2B5EF4-FFF2-40B4-BE49-F238E27FC236}">
                <a16:creationId xmlns:a16="http://schemas.microsoft.com/office/drawing/2014/main" id="{F436143F-13C9-7366-587D-8C691F76952C}"/>
              </a:ext>
            </a:extLst>
          </p:cNvPr>
          <p:cNvPicPr>
            <a:picLocks noChangeAspect="1"/>
          </p:cNvPicPr>
          <p:nvPr/>
        </p:nvPicPr>
        <p:blipFill>
          <a:blip r:embed="rId2"/>
          <a:stretch>
            <a:fillRect/>
          </a:stretch>
        </p:blipFill>
        <p:spPr>
          <a:xfrm>
            <a:off x="736827" y="1300034"/>
            <a:ext cx="3644900" cy="533400"/>
          </a:xfrm>
          <a:prstGeom prst="rect">
            <a:avLst/>
          </a:prstGeom>
        </p:spPr>
      </p:pic>
    </p:spTree>
    <p:extLst>
      <p:ext uri="{BB962C8B-B14F-4D97-AF65-F5344CB8AC3E}">
        <p14:creationId xmlns:p14="http://schemas.microsoft.com/office/powerpoint/2010/main" val="276626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E05EA-A30E-D544-B99C-DD2E110B850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E867A6-7979-D0F0-9798-6E3A94E2EEDE}"/>
              </a:ext>
            </a:extLst>
          </p:cNvPr>
          <p:cNvSpPr>
            <a:spLocks noGrp="1"/>
          </p:cNvSpPr>
          <p:nvPr>
            <p:ph idx="1"/>
          </p:nvPr>
        </p:nvSpPr>
        <p:spPr>
          <a:xfrm>
            <a:off x="228603" y="728664"/>
            <a:ext cx="8525103" cy="3794522"/>
          </a:xfrm>
        </p:spPr>
        <p:txBody>
          <a:bodyPr/>
          <a:lstStyle/>
          <a:p>
            <a:r>
              <a:rPr lang="en-US" b="1" dirty="0"/>
              <a:t>Quick Experimentation:</a:t>
            </a:r>
            <a:r>
              <a:rPr lang="en-US" dirty="0"/>
              <a:t> Python is interpreted and dynamically-typed, good for quick experimentation; no need to compile.</a:t>
            </a:r>
          </a:p>
          <a:p>
            <a:r>
              <a:rPr lang="en-US" b="1" dirty="0"/>
              <a:t>Ecosystem for Scientific Computing:</a:t>
            </a:r>
            <a:r>
              <a:rPr lang="en-US" dirty="0"/>
              <a:t> Specialized libraries for scientific computing, simulation, and data analysis:</a:t>
            </a:r>
          </a:p>
          <a:p>
            <a:pPr lvl="1"/>
            <a:r>
              <a:rPr lang="en-US" b="1" dirty="0"/>
              <a:t>NumPy:</a:t>
            </a:r>
            <a:r>
              <a:rPr lang="en-US" dirty="0"/>
              <a:t> For fast numerical computations (e.g., large-scale data analysis, matrix operations).</a:t>
            </a:r>
          </a:p>
          <a:p>
            <a:pPr lvl="1"/>
            <a:r>
              <a:rPr lang="en-US" b="1" dirty="0"/>
              <a:t>SciPy:</a:t>
            </a:r>
            <a:r>
              <a:rPr lang="en-US" dirty="0"/>
              <a:t> For optimization, integration, and solving differential equations (e.g., used for modeling and control systems).</a:t>
            </a:r>
          </a:p>
          <a:p>
            <a:pPr lvl="1"/>
            <a:r>
              <a:rPr lang="en-US" b="1" dirty="0"/>
              <a:t>Matplotlib, </a:t>
            </a:r>
            <a:r>
              <a:rPr lang="en-US" b="1" dirty="0" err="1"/>
              <a:t>Plotly</a:t>
            </a:r>
            <a:r>
              <a:rPr lang="en-US" b="1" dirty="0"/>
              <a:t>, Seaborn:</a:t>
            </a:r>
            <a:r>
              <a:rPr lang="en-US" dirty="0"/>
              <a:t> For visualization, essential for analyzing and presenting complex data from particle detectors or accelerator parameters.</a:t>
            </a:r>
          </a:p>
          <a:p>
            <a:pPr lvl="1"/>
            <a:r>
              <a:rPr lang="en-US" b="1" dirty="0"/>
              <a:t>Pandas:</a:t>
            </a:r>
            <a:r>
              <a:rPr lang="en-US" dirty="0"/>
              <a:t> For data manipulation, especially useful when dealing with large datasets from experiments or accelerators.</a:t>
            </a:r>
          </a:p>
          <a:p>
            <a:pPr lvl="1"/>
            <a:r>
              <a:rPr lang="en-US" b="1" dirty="0"/>
              <a:t>Scikit-learn, TensorFlow, </a:t>
            </a:r>
            <a:r>
              <a:rPr lang="en-US" b="1" dirty="0" err="1"/>
              <a:t>PyTorch</a:t>
            </a:r>
            <a:r>
              <a:rPr lang="en-US" b="1" dirty="0"/>
              <a:t>, OpenCV</a:t>
            </a:r>
            <a:r>
              <a:rPr lang="en-US" dirty="0"/>
              <a:t>: For machine learning and computer vision.</a:t>
            </a:r>
          </a:p>
          <a:p>
            <a:pPr lvl="1"/>
            <a:r>
              <a:rPr lang="en-US" b="1" dirty="0" err="1"/>
              <a:t>PyOrbit</a:t>
            </a:r>
            <a:r>
              <a:rPr lang="en-US" b="1" dirty="0"/>
              <a:t>, </a:t>
            </a:r>
            <a:r>
              <a:rPr lang="en-US" b="1" dirty="0" err="1"/>
              <a:t>PyBeam</a:t>
            </a:r>
            <a:r>
              <a:rPr lang="en-US" b="1" dirty="0"/>
              <a:t>, Synergia</a:t>
            </a:r>
            <a:r>
              <a:rPr lang="en-US" dirty="0"/>
              <a:t>: For particle accelerator optics and dynamics simulation.</a:t>
            </a:r>
          </a:p>
          <a:p>
            <a:pPr lvl="1"/>
            <a:endParaRPr lang="en-US" sz="1200" dirty="0"/>
          </a:p>
          <a:p>
            <a:pPr lvl="1"/>
            <a:endParaRPr lang="en-US" dirty="0"/>
          </a:p>
          <a:p>
            <a:pPr lvl="1"/>
            <a:endParaRPr lang="en-US" dirty="0"/>
          </a:p>
          <a:p>
            <a:pPr marL="0" indent="0">
              <a:buNone/>
            </a:pPr>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AC549718-5FC3-B2A4-0F46-6116512B409B}"/>
              </a:ext>
            </a:extLst>
          </p:cNvPr>
          <p:cNvSpPr>
            <a:spLocks noGrp="1"/>
          </p:cNvSpPr>
          <p:nvPr>
            <p:ph type="title"/>
          </p:nvPr>
        </p:nvSpPr>
        <p:spPr/>
        <p:txBody>
          <a:bodyPr/>
          <a:lstStyle/>
          <a:p>
            <a:r>
              <a:rPr lang="en-US" dirty="0"/>
              <a:t>Why Python?</a:t>
            </a:r>
          </a:p>
        </p:txBody>
      </p:sp>
      <p:sp>
        <p:nvSpPr>
          <p:cNvPr id="5" name="Footer Placeholder 4">
            <a:extLst>
              <a:ext uri="{FF2B5EF4-FFF2-40B4-BE49-F238E27FC236}">
                <a16:creationId xmlns:a16="http://schemas.microsoft.com/office/drawing/2014/main" id="{B3AC9D66-05F5-DB18-281F-98358C03436A}"/>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8" name="Picture 7" descr="Icon&#10;&#10;Description automatically generated">
            <a:extLst>
              <a:ext uri="{FF2B5EF4-FFF2-40B4-BE49-F238E27FC236}">
                <a16:creationId xmlns:a16="http://schemas.microsoft.com/office/drawing/2014/main" id="{8DE5B701-BC65-6412-D997-7D7462036CD0}"/>
              </a:ext>
            </a:extLst>
          </p:cNvPr>
          <p:cNvPicPr>
            <a:picLocks noChangeAspect="1"/>
          </p:cNvPicPr>
          <p:nvPr/>
        </p:nvPicPr>
        <p:blipFill>
          <a:blip r:embed="rId2"/>
          <a:stretch>
            <a:fillRect/>
          </a:stretch>
        </p:blipFill>
        <p:spPr>
          <a:xfrm>
            <a:off x="1992086" y="3614601"/>
            <a:ext cx="213360" cy="213360"/>
          </a:xfrm>
          <a:prstGeom prst="rect">
            <a:avLst/>
          </a:prstGeom>
        </p:spPr>
      </p:pic>
    </p:spTree>
    <p:extLst>
      <p:ext uri="{BB962C8B-B14F-4D97-AF65-F5344CB8AC3E}">
        <p14:creationId xmlns:p14="http://schemas.microsoft.com/office/powerpoint/2010/main" val="1682543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EB876-43E2-60F0-4F15-595F106009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BE147-A1E9-C8B8-E21C-3BAA3B207AE3}"/>
              </a:ext>
            </a:extLst>
          </p:cNvPr>
          <p:cNvSpPr>
            <a:spLocks noGrp="1"/>
          </p:cNvSpPr>
          <p:nvPr>
            <p:ph idx="1"/>
          </p:nvPr>
        </p:nvSpPr>
        <p:spPr>
          <a:xfrm>
            <a:off x="228600" y="674489"/>
            <a:ext cx="8525103" cy="3794522"/>
          </a:xfrm>
        </p:spPr>
        <p:txBody>
          <a:bodyPr/>
          <a:lstStyle/>
          <a:p>
            <a:pPr marL="0" indent="0">
              <a:buNone/>
            </a:pPr>
            <a:r>
              <a:rPr lang="en-US" dirty="0"/>
              <a:t>Full-stack flexibility</a:t>
            </a:r>
          </a:p>
          <a:p>
            <a:r>
              <a:rPr lang="en-US" b="1" dirty="0"/>
              <a:t>Graphical user interfaces (GUIs):</a:t>
            </a:r>
            <a:r>
              <a:rPr lang="en-US" dirty="0"/>
              <a:t> </a:t>
            </a:r>
            <a:r>
              <a:rPr lang="en-US" dirty="0" err="1"/>
              <a:t>Tkinter</a:t>
            </a:r>
            <a:r>
              <a:rPr lang="en-US" dirty="0"/>
              <a:t> and </a:t>
            </a:r>
            <a:r>
              <a:rPr lang="en-US" dirty="0" err="1"/>
              <a:t>PyQT</a:t>
            </a:r>
            <a:r>
              <a:rPr lang="en-US" dirty="0"/>
              <a:t> for OS-native GUI, Dart/Flutter or Flask for web-based user interfaces.</a:t>
            </a:r>
          </a:p>
          <a:p>
            <a:r>
              <a:rPr lang="en-US" b="1" dirty="0"/>
              <a:t>Network communication: </a:t>
            </a:r>
            <a:r>
              <a:rPr lang="en-US" dirty="0"/>
              <a:t>Low-level TCP/UDP with the socket and </a:t>
            </a:r>
            <a:r>
              <a:rPr lang="en-US" dirty="0" err="1"/>
              <a:t>scapy</a:t>
            </a:r>
            <a:r>
              <a:rPr lang="en-US" dirty="0"/>
              <a:t> libraries, HTTP/HTTPS with the requests or </a:t>
            </a:r>
            <a:r>
              <a:rPr lang="en-US" dirty="0" err="1"/>
              <a:t>http.client</a:t>
            </a:r>
            <a:r>
              <a:rPr lang="en-US" dirty="0"/>
              <a:t> library, and SSH with the </a:t>
            </a:r>
            <a:r>
              <a:rPr lang="en-US" dirty="0" err="1"/>
              <a:t>paramiko</a:t>
            </a:r>
            <a:r>
              <a:rPr lang="en-US" dirty="0"/>
              <a:t> library.</a:t>
            </a:r>
            <a:endParaRPr lang="en-US" b="1" dirty="0"/>
          </a:p>
          <a:p>
            <a:r>
              <a:rPr lang="en-US" b="1" dirty="0"/>
              <a:t>Hardware interfaces: </a:t>
            </a:r>
            <a:r>
              <a:rPr lang="en-US" dirty="0"/>
              <a:t>Libraries such as </a:t>
            </a:r>
            <a:r>
              <a:rPr lang="en-US" dirty="0" err="1"/>
              <a:t>PyVISA</a:t>
            </a:r>
            <a:r>
              <a:rPr lang="en-US" dirty="0"/>
              <a:t>, </a:t>
            </a:r>
            <a:r>
              <a:rPr lang="en-US" dirty="0" err="1"/>
              <a:t>PyDAQmx</a:t>
            </a:r>
            <a:r>
              <a:rPr lang="en-US" dirty="0"/>
              <a:t>, and </a:t>
            </a:r>
            <a:r>
              <a:rPr lang="en-US" dirty="0" err="1"/>
              <a:t>pyserial</a:t>
            </a:r>
            <a:r>
              <a:rPr lang="en-US" dirty="0"/>
              <a:t> all allow Python to communicate with laboratory equipment over GPIB, Ethernet, USB, and serial links like RS-232 or RS_485.</a:t>
            </a:r>
          </a:p>
          <a:p>
            <a:r>
              <a:rPr lang="en-US" b="1" dirty="0"/>
              <a:t>Single-board Linux computers: </a:t>
            </a:r>
            <a:r>
              <a:rPr lang="en-US" dirty="0"/>
              <a:t>Control over the general-purpose input/output (GPIO) functionality of Raspberry Pi computers via the </a:t>
            </a:r>
            <a:r>
              <a:rPr lang="en-US" dirty="0" err="1"/>
              <a:t>RPiGPIO</a:t>
            </a:r>
            <a:r>
              <a:rPr lang="en-US" dirty="0"/>
              <a:t> library.</a:t>
            </a:r>
            <a:endParaRPr lang="en-US" b="1" dirty="0"/>
          </a:p>
          <a:p>
            <a:r>
              <a:rPr lang="en-US" b="1" dirty="0"/>
              <a:t>Microcontroller firmware: </a:t>
            </a:r>
            <a:r>
              <a:rPr lang="en-US" dirty="0" err="1"/>
              <a:t>MicroPython</a:t>
            </a:r>
            <a:r>
              <a:rPr lang="en-US" dirty="0"/>
              <a:t> and </a:t>
            </a:r>
            <a:r>
              <a:rPr lang="en-US" dirty="0" err="1"/>
              <a:t>CircuitPython</a:t>
            </a:r>
            <a:r>
              <a:rPr lang="en-US" dirty="0"/>
              <a:t> to program microcontrollers without the need for low-level languages like Assembly or C.</a:t>
            </a:r>
            <a:endParaRPr lang="en-US" b="1" dirty="0"/>
          </a:p>
          <a:p>
            <a:pPr lvl="1"/>
            <a:endParaRPr lang="en-US" dirty="0"/>
          </a:p>
          <a:p>
            <a:pPr marL="0" indent="0">
              <a:buNone/>
            </a:pPr>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3FDBF34F-EA0E-10AB-251D-8337F6E321EB}"/>
              </a:ext>
            </a:extLst>
          </p:cNvPr>
          <p:cNvSpPr>
            <a:spLocks noGrp="1"/>
          </p:cNvSpPr>
          <p:nvPr>
            <p:ph type="title"/>
          </p:nvPr>
        </p:nvSpPr>
        <p:spPr/>
        <p:txBody>
          <a:bodyPr/>
          <a:lstStyle/>
          <a:p>
            <a:r>
              <a:rPr lang="en-US" dirty="0"/>
              <a:t>Why Python?</a:t>
            </a:r>
          </a:p>
        </p:txBody>
      </p:sp>
      <p:sp>
        <p:nvSpPr>
          <p:cNvPr id="5" name="Footer Placeholder 4">
            <a:extLst>
              <a:ext uri="{FF2B5EF4-FFF2-40B4-BE49-F238E27FC236}">
                <a16:creationId xmlns:a16="http://schemas.microsoft.com/office/drawing/2014/main" id="{9B0E4250-B071-FE5A-E251-E1E7E7AF88D3}"/>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Tree>
    <p:extLst>
      <p:ext uri="{BB962C8B-B14F-4D97-AF65-F5344CB8AC3E}">
        <p14:creationId xmlns:p14="http://schemas.microsoft.com/office/powerpoint/2010/main" val="280061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B14DC-0D3A-AA9C-532B-0CDD4303A5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99B48E-3785-2699-2401-A112451DFCED}"/>
              </a:ext>
            </a:extLst>
          </p:cNvPr>
          <p:cNvSpPr>
            <a:spLocks noGrp="1"/>
          </p:cNvSpPr>
          <p:nvPr>
            <p:ph idx="1"/>
          </p:nvPr>
        </p:nvSpPr>
        <p:spPr>
          <a:xfrm>
            <a:off x="228600" y="674489"/>
            <a:ext cx="8686800" cy="3794522"/>
          </a:xfrm>
        </p:spPr>
        <p:txBody>
          <a:bodyPr/>
          <a:lstStyle/>
          <a:p>
            <a:r>
              <a:rPr lang="en-US" dirty="0"/>
              <a:t>Download the installation package for your operating system from </a:t>
            </a:r>
            <a:r>
              <a:rPr lang="en-US" dirty="0">
                <a:hlinkClick r:id="rId2"/>
              </a:rPr>
              <a:t>https://www.python.org/downloads/</a:t>
            </a:r>
            <a:endParaRPr lang="en-US" dirty="0"/>
          </a:p>
          <a:p>
            <a:r>
              <a:rPr lang="en-US" dirty="0"/>
              <a:t>Use the latest Python 3 version.</a:t>
            </a:r>
          </a:p>
          <a:p>
            <a:r>
              <a:rPr lang="en-US" dirty="0"/>
              <a:t>Create a “.</a:t>
            </a:r>
            <a:r>
              <a:rPr lang="en-US" dirty="0" err="1"/>
              <a:t>py</a:t>
            </a:r>
            <a:r>
              <a:rPr lang="en-US" dirty="0"/>
              <a:t>” file with Python code in a simple text editor (no rich-text formatting).</a:t>
            </a:r>
          </a:p>
          <a:p>
            <a:r>
              <a:rPr lang="en-US" dirty="0"/>
              <a:t>Depending on your installation, invoking Python from the command line may involve either typing “python” or “python3”.</a:t>
            </a:r>
          </a:p>
          <a:p>
            <a:r>
              <a:rPr lang="en-US" dirty="0"/>
              <a:t>In the terminal, navigate to the location of your “.</a:t>
            </a:r>
            <a:r>
              <a:rPr lang="en-US" dirty="0" err="1"/>
              <a:t>py</a:t>
            </a:r>
            <a:r>
              <a:rPr lang="en-US" dirty="0"/>
              <a:t>” file and run “python </a:t>
            </a:r>
            <a:r>
              <a:rPr lang="en-US" dirty="0" err="1"/>
              <a:t>filename.py</a:t>
            </a:r>
            <a:r>
              <a:rPr lang="en-US" dirty="0"/>
              <a:t>” to execute.</a:t>
            </a:r>
          </a:p>
          <a:p>
            <a:pPr marL="0" indent="0">
              <a:buNone/>
            </a:pPr>
            <a:endParaRPr lang="en-US" dirty="0"/>
          </a:p>
          <a:p>
            <a:pPr marL="0" indent="0">
              <a:buNone/>
            </a:pPr>
            <a:r>
              <a:rPr lang="en-US" i="1" dirty="0"/>
              <a:t>We recommend an integrated development environment like </a:t>
            </a:r>
            <a:r>
              <a:rPr lang="en-US" i="1" dirty="0" err="1"/>
              <a:t>VSCode</a:t>
            </a:r>
            <a:r>
              <a:rPr lang="en-US" i="1" dirty="0"/>
              <a:t> (later slides) for both authoring and executing Python scripts.</a:t>
            </a:r>
          </a:p>
        </p:txBody>
      </p:sp>
      <p:sp>
        <p:nvSpPr>
          <p:cNvPr id="3" name="Title 2">
            <a:extLst>
              <a:ext uri="{FF2B5EF4-FFF2-40B4-BE49-F238E27FC236}">
                <a16:creationId xmlns:a16="http://schemas.microsoft.com/office/drawing/2014/main" id="{B706FDA0-4054-2C1F-9B22-1013826209F6}"/>
              </a:ext>
            </a:extLst>
          </p:cNvPr>
          <p:cNvSpPr>
            <a:spLocks noGrp="1"/>
          </p:cNvSpPr>
          <p:nvPr>
            <p:ph type="title"/>
          </p:nvPr>
        </p:nvSpPr>
        <p:spPr/>
        <p:txBody>
          <a:bodyPr/>
          <a:lstStyle/>
          <a:p>
            <a:r>
              <a:rPr lang="en-US" dirty="0"/>
              <a:t>Installation and Runtime: Command line</a:t>
            </a:r>
          </a:p>
        </p:txBody>
      </p:sp>
      <p:sp>
        <p:nvSpPr>
          <p:cNvPr id="5" name="Footer Placeholder 4">
            <a:extLst>
              <a:ext uri="{FF2B5EF4-FFF2-40B4-BE49-F238E27FC236}">
                <a16:creationId xmlns:a16="http://schemas.microsoft.com/office/drawing/2014/main" id="{C4CCF05F-A3F0-FD62-D854-3C89041DC0E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spTree>
    <p:extLst>
      <p:ext uri="{BB962C8B-B14F-4D97-AF65-F5344CB8AC3E}">
        <p14:creationId xmlns:p14="http://schemas.microsoft.com/office/powerpoint/2010/main" val="186890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A5251-5923-E18A-A663-62A2AAC3BB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D34149-7787-FBB6-92BB-7F1991454D4B}"/>
              </a:ext>
            </a:extLst>
          </p:cNvPr>
          <p:cNvSpPr>
            <a:spLocks noGrp="1"/>
          </p:cNvSpPr>
          <p:nvPr>
            <p:ph idx="1"/>
          </p:nvPr>
        </p:nvSpPr>
        <p:spPr>
          <a:xfrm>
            <a:off x="228600" y="674489"/>
            <a:ext cx="8686800" cy="3794522"/>
          </a:xfrm>
        </p:spPr>
        <p:txBody>
          <a:bodyPr/>
          <a:lstStyle/>
          <a:p>
            <a:pPr marL="0" indent="0">
              <a:buNone/>
            </a:pPr>
            <a:r>
              <a:rPr lang="en-US" dirty="0"/>
              <a:t>Allows for real-time results from Python commands. Interactive session has its own memory, so variables and function definitions persists until “quit()” is entered to return to the terminal.</a:t>
            </a:r>
          </a:p>
          <a:p>
            <a:pPr marL="0" indent="0">
              <a:buNone/>
            </a:pPr>
            <a:r>
              <a:rPr lang="en-US" dirty="0"/>
              <a:t>In a terminal, run the command “python” (or “python3”, depending on the installation specifics). Note that the interpreter tells you the Python version it’s using.</a:t>
            </a:r>
          </a:p>
          <a:p>
            <a:pPr marL="0" indent="0">
              <a:buNone/>
            </a:pPr>
            <a:r>
              <a:rPr lang="en-US" dirty="0"/>
              <a:t>Enter and execute commands one line at a time. Good for checking library versions or running quick syntax tests.</a:t>
            </a:r>
          </a:p>
        </p:txBody>
      </p:sp>
      <p:sp>
        <p:nvSpPr>
          <p:cNvPr id="3" name="Title 2">
            <a:extLst>
              <a:ext uri="{FF2B5EF4-FFF2-40B4-BE49-F238E27FC236}">
                <a16:creationId xmlns:a16="http://schemas.microsoft.com/office/drawing/2014/main" id="{53269D5C-1EA6-13AF-95C0-A8AEC24ACF1F}"/>
              </a:ext>
            </a:extLst>
          </p:cNvPr>
          <p:cNvSpPr>
            <a:spLocks noGrp="1"/>
          </p:cNvSpPr>
          <p:nvPr>
            <p:ph type="title"/>
          </p:nvPr>
        </p:nvSpPr>
        <p:spPr/>
        <p:txBody>
          <a:bodyPr/>
          <a:lstStyle/>
          <a:p>
            <a:r>
              <a:rPr lang="en-US" dirty="0"/>
              <a:t>Installation and Runtime: Command Line Interpreter</a:t>
            </a:r>
          </a:p>
        </p:txBody>
      </p:sp>
      <p:sp>
        <p:nvSpPr>
          <p:cNvPr id="5" name="Footer Placeholder 4">
            <a:extLst>
              <a:ext uri="{FF2B5EF4-FFF2-40B4-BE49-F238E27FC236}">
                <a16:creationId xmlns:a16="http://schemas.microsoft.com/office/drawing/2014/main" id="{828276AD-4390-CB78-14D6-E99410EC6154}"/>
              </a:ext>
            </a:extLst>
          </p:cNvPr>
          <p:cNvSpPr>
            <a:spLocks noGrp="1"/>
          </p:cNvSpPr>
          <p:nvPr>
            <p:ph type="ftr" sz="quarter" idx="3"/>
          </p:nvPr>
        </p:nvSpPr>
        <p:spPr/>
        <p:txBody>
          <a:bodyPr/>
          <a:lstStyle/>
          <a:p>
            <a:pPr>
              <a:defRPr/>
            </a:pPr>
            <a:r>
              <a:rPr lang="en-US"/>
              <a:t>Adam Watts | Python Programming and Applications for Accelerator Science and Engineering: Introduction to Python</a:t>
            </a:r>
            <a:endParaRPr lang="en-US" b="1" dirty="0"/>
          </a:p>
        </p:txBody>
      </p:sp>
      <p:pic>
        <p:nvPicPr>
          <p:cNvPr id="10" name="Picture 9" descr="Text&#10;&#10;Description automatically generated">
            <a:extLst>
              <a:ext uri="{FF2B5EF4-FFF2-40B4-BE49-F238E27FC236}">
                <a16:creationId xmlns:a16="http://schemas.microsoft.com/office/drawing/2014/main" id="{8A895B57-70CE-1C1B-98CE-19AC49064F73}"/>
              </a:ext>
            </a:extLst>
          </p:cNvPr>
          <p:cNvPicPr>
            <a:picLocks noChangeAspect="1"/>
          </p:cNvPicPr>
          <p:nvPr/>
        </p:nvPicPr>
        <p:blipFill>
          <a:blip r:embed="rId2"/>
          <a:stretch>
            <a:fillRect/>
          </a:stretch>
        </p:blipFill>
        <p:spPr>
          <a:xfrm>
            <a:off x="1448562" y="2571750"/>
            <a:ext cx="6426200" cy="1892300"/>
          </a:xfrm>
          <a:prstGeom prst="rect">
            <a:avLst/>
          </a:prstGeom>
        </p:spPr>
      </p:pic>
    </p:spTree>
    <p:extLst>
      <p:ext uri="{BB962C8B-B14F-4D97-AF65-F5344CB8AC3E}">
        <p14:creationId xmlns:p14="http://schemas.microsoft.com/office/powerpoint/2010/main" val="1541030699"/>
      </p:ext>
    </p:extLst>
  </p:cSld>
  <p:clrMapOvr>
    <a:masterClrMapping/>
  </p:clrMapOvr>
</p:sld>
</file>

<file path=ppt/theme/theme1.xml><?xml version="1.0" encoding="utf-8"?>
<a:theme xmlns:a="http://schemas.openxmlformats.org/drawingml/2006/main" name="Fermilab_PPT_090915">
  <a:themeElements>
    <a:clrScheme name="Fermilab 1">
      <a:dk1>
        <a:srgbClr val="003087"/>
      </a:dk1>
      <a:lt1>
        <a:srgbClr val="FFFFFF"/>
      </a:lt1>
      <a:dk2>
        <a:srgbClr val="003087"/>
      </a:dk2>
      <a:lt2>
        <a:srgbClr val="FFFFFF"/>
      </a:lt2>
      <a:accent1>
        <a:srgbClr val="99D6EA"/>
      </a:accent1>
      <a:accent2>
        <a:srgbClr val="DB720C"/>
      </a:accent2>
      <a:accent3>
        <a:srgbClr val="519A24"/>
      </a:accent3>
      <a:accent4>
        <a:srgbClr val="AF272F"/>
      </a:accent4>
      <a:accent5>
        <a:srgbClr val="00B5E2"/>
      </a:accent5>
      <a:accent6>
        <a:srgbClr val="50505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900" dirty="0">
            <a:latin typeface="Helvetica" pitchFamily="2" charset="0"/>
          </a:defRPr>
        </a:defPPr>
      </a:lstStyle>
    </a:txDef>
  </a:objectDefaults>
  <a:extraClrSchemeLst/>
  <a:extLst>
    <a:ext uri="{05A4C25C-085E-4340-85A3-A5531E510DB2}">
      <thm15:themeFamily xmlns:thm15="http://schemas.microsoft.com/office/thememl/2012/main" name="FNAL_PowerPoint_16x9_091724" id="{4F3C700D-01B8-4F10-A8CD-A9AFC2475E2B}" vid="{62BD1CA1-3771-43D3-901A-895652A33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B73223869399C45AD74932B6AD8C614" ma:contentTypeVersion="4" ma:contentTypeDescription="Create a new document." ma:contentTypeScope="" ma:versionID="5fe1107f84f187c29584aa83d62b2307">
  <xsd:schema xmlns:xsd="http://www.w3.org/2001/XMLSchema" xmlns:xs="http://www.w3.org/2001/XMLSchema" xmlns:p="http://schemas.microsoft.com/office/2006/metadata/properties" xmlns:ns2="0ef21669-5c3f-4079-acf3-0235ae3e132a" targetNamespace="http://schemas.microsoft.com/office/2006/metadata/properties" ma:root="true" ma:fieldsID="cb2c0217f47f67a9b279440cda172a6d" ns2:_="">
    <xsd:import namespace="0ef21669-5c3f-4079-acf3-0235ae3e132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f21669-5c3f-4079-acf3-0235ae3e13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ECF3D-3C82-4715-B80B-4F777DC4156F}">
  <ds:schemaRefs>
    <ds:schemaRef ds:uri="http://purl.org/dc/dcmitype/"/>
    <ds:schemaRef ds:uri="0ef21669-5c3f-4079-acf3-0235ae3e132a"/>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0DAD1506-876A-4E6E-AF01-347AA97F7231}">
  <ds:schemaRefs>
    <ds:schemaRef ds:uri="http://schemas.microsoft.com/sharepoint/v3/contenttype/forms"/>
  </ds:schemaRefs>
</ds:datastoreItem>
</file>

<file path=customXml/itemProps3.xml><?xml version="1.0" encoding="utf-8"?>
<ds:datastoreItem xmlns:ds="http://schemas.openxmlformats.org/officeDocument/2006/customXml" ds:itemID="{E8A5ABFD-C6E7-4E50-995E-DAADAFD314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f21669-5c3f-4079-acf3-0235ae3e132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Fermilab_PPT_090915</Template>
  <TotalTime>13366</TotalTime>
  <Words>3783</Words>
  <Application>Microsoft Office PowerPoint</Application>
  <PresentationFormat>On-screen Show (16:9)</PresentationFormat>
  <Paragraphs>286</Paragraphs>
  <Slides>40</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Helvetica</vt:lpstr>
      <vt:lpstr>Fermilab_PPT_090915</vt:lpstr>
      <vt:lpstr>PowerPoint Presentation</vt:lpstr>
      <vt:lpstr>Meet and Greet</vt:lpstr>
      <vt:lpstr>Schedule, Syllabus, Grading</vt:lpstr>
      <vt:lpstr>Outline</vt:lpstr>
      <vt:lpstr>Why Python?</vt:lpstr>
      <vt:lpstr>Why Python?</vt:lpstr>
      <vt:lpstr>Why Python?</vt:lpstr>
      <vt:lpstr>Installation and Runtime: Command line</vt:lpstr>
      <vt:lpstr>Installation and Runtime: Command Line Interpreter</vt:lpstr>
      <vt:lpstr>Installation and Runtime: Jupyter Notebook</vt:lpstr>
      <vt:lpstr>Installation and Runtime: VSCode</vt:lpstr>
      <vt:lpstr>Library Installation in VSCode</vt:lpstr>
      <vt:lpstr>Fundamental Syntax and Structure</vt:lpstr>
      <vt:lpstr>Comments and Docstrings</vt:lpstr>
      <vt:lpstr>Strings and Formatting</vt:lpstr>
      <vt:lpstr>Functions and Arguments</vt:lpstr>
      <vt:lpstr>Callback Functions, Argument Summary</vt:lpstr>
      <vt:lpstr>Control Structures</vt:lpstr>
      <vt:lpstr>List Comprehension, Iterators, and Generators</vt:lpstr>
      <vt:lpstr>Match-case and Control Structures Summary</vt:lpstr>
      <vt:lpstr>Exception Handling</vt:lpstr>
      <vt:lpstr>File Reading</vt:lpstr>
      <vt:lpstr>File Writing, I/O Summary Table</vt:lpstr>
      <vt:lpstr>Python Pitfalls</vt:lpstr>
      <vt:lpstr>Python Best Practices: Virtual Environments</vt:lpstr>
      <vt:lpstr>Python Best Practices: List Comprehensions are Faster</vt:lpstr>
      <vt:lpstr>Python Best Practices: Importing Libraries and Function Documentation</vt:lpstr>
      <vt:lpstr>Python Idiosyncrasies: Duck Typing</vt:lpstr>
      <vt:lpstr>Numpy: Numerical Python</vt:lpstr>
      <vt:lpstr>NumPy: Numerical Python</vt:lpstr>
      <vt:lpstr>NumPy Performance Comparison</vt:lpstr>
      <vt:lpstr>Pyplot</vt:lpstr>
      <vt:lpstr>Pyplot examples: Line and Scatter Plots</vt:lpstr>
      <vt:lpstr>Pyplot examples: Line and Scatter Plots</vt:lpstr>
      <vt:lpstr>Pyplot examples: Heatmap</vt:lpstr>
      <vt:lpstr>Pyplot examples: Line and Scatter Plots</vt:lpstr>
      <vt:lpstr>Pyplot examples: Line and Scatter Plots</vt:lpstr>
      <vt:lpstr>Pyplot examples: Line and Scatter Plots</vt:lpstr>
      <vt:lpstr>Pyplot examples: Line and Scatter Plots</vt:lpstr>
      <vt:lpstr>Pyplot examples: 3D Surface Plot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C. Watts</dc:creator>
  <cp:lastModifiedBy>Adam C. Watts</cp:lastModifiedBy>
  <cp:revision>59</cp:revision>
  <cp:lastPrinted>2014-01-20T19:40:21Z</cp:lastPrinted>
  <dcterms:created xsi:type="dcterms:W3CDTF">2024-11-26T17:05:03Z</dcterms:created>
  <dcterms:modified xsi:type="dcterms:W3CDTF">2025-01-26T02:16:25Z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0x0101005B73223869399C45AD74932B6AD8C614</vt:lpwstr>
  </property>
</Properties>
</file>